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D7D302-D9C7-8077-5279-6F19B536C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439ED8-177A-72DE-2022-BC064CF2E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C24B3C-1161-0C71-C829-6820317EB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3FE68F-5B46-69BE-6E45-4CE36B9C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0EBD9F-1929-5F40-A958-D2E260EE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5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05E2F-00D0-3CB4-304D-F60F477F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82A2E8-A607-86F4-D230-B49EDA9BE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BA051D-98DE-EA74-C9EE-8964F02A3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2C4FC9-3A51-63CB-A53B-65FD4103A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81BA9D-1972-CED6-7A65-FFC5FB786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518589-FC15-FA9F-40F6-C394509EE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9612C9-2382-7DBE-EF10-6BA5E3088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767BB5-A167-A30C-A8F8-421B62B5E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8BDACF-309D-C260-20FE-AD70728CA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B3195E-AF97-7076-8F26-78EA9F2B5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338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EBC3E9-FA78-CCD1-E568-109F4BA02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09366B-CEE5-EF53-6E64-04EF8B8A4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AC979C-BFE8-75BA-CE2E-F73B8030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EA75A8-BF32-2C9D-3243-715CA8D66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4A1C82-E7B6-ADD1-7F84-8B1DA6322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23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C3F342-75E1-384A-047C-80CB185FB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D9DA35-D470-81C7-0059-2F4252B38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62BE1B-2AAA-CD97-245A-53D217D14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5D0A73-2B20-42AA-37B3-08552516E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C028BA-33E9-AA50-4567-1AB574EF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44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6C8C71-2AAF-A119-570B-235E71045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BA9875-5F80-469B-27BE-EFA171D067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0E07A6-9479-30E5-E36D-2A27F6DD2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E8A599-C27D-7363-9A5F-8B131DBE8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6A47E9-5D04-429E-5D63-CC8FBC91C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F2EDC5-FBC8-2E78-A10B-8239C70AF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77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DC9A2-09E4-124D-BEA1-1152E763B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641505-F469-7B11-DAAC-C29DC208D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C1252B-13B3-020E-D44A-C01B1E3CF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1BA368-4781-AA2B-5601-4F1B36B50D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5414D9-C98B-5053-DEDC-4EEEA52210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7CEA552-B754-7D0A-0528-43B43D956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3C2DB40-DED5-8058-D87B-C16115A4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BB5AFAA-0BEF-4737-D3BC-AB529B51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64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5A39B-C246-6154-09F7-51DA8416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46FAFB-C44A-2F0A-2040-D4CCD562E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A5BF08E-6DC7-4A98-FF90-7B65B0A9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1D735F-57E6-FD56-73CA-3166FF732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4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907A35-687A-557D-FF2C-1E08FEB85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BBD72A1-113E-DCD3-1BFD-FE462449B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250D83-37BB-5912-2452-9BA33789B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33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28E88-4CDF-27BA-4E32-1A2174B22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3338D4-A57E-A800-9B96-C2FC33F15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8754ED-E72D-AD85-69B3-DD806BF39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52CE1E-991D-A556-1D9B-ABE79CBDA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5B52A2-ABB9-861C-B6A2-71114B7CD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6E4540-3B68-4463-AE1A-86C1355E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96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20EFFB-19BA-03FF-3B3F-B241B28FC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92B9BE-A278-738D-4F38-FEB710C4F6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67BB9A-8E6B-BD7E-4002-5C00507AA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73AEF5-F921-1A80-D866-377F256B2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2A83B2-6D69-2FE9-4E5E-B8DA848C3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52F0DE-D3C2-3902-FC6F-40A4ECA2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37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9EC4E9-E3F5-4A0B-FD7D-51F936A65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D3E90B-BF47-44DC-562C-36C7017AC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6B3C3-299E-C5C9-5796-298D64A83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0190-EA07-453F-8482-7F1F15107DA6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3F986A-B2DD-E41A-FCB8-FD86112C61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D66693-4714-1FAD-3D05-40193D429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76F0-5401-4BFD-B8F0-87446AB39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21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0420B-7527-40C4-A85C-AF28CD8F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A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5" name="コンテンツ プレースホルダー 4" descr="図形, 四角形&#10;&#10;自動的に生成された説明">
            <a:extLst>
              <a:ext uri="{FF2B5EF4-FFF2-40B4-BE49-F238E27FC236}">
                <a16:creationId xmlns:a16="http://schemas.microsoft.com/office/drawing/2014/main" id="{B8F5CE9B-F69E-4F5D-6641-EA065C4DE2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1974464"/>
            <a:ext cx="11299841" cy="3672888"/>
          </a:xfrm>
        </p:spPr>
      </p:pic>
    </p:spTree>
    <p:extLst>
      <p:ext uri="{BB962C8B-B14F-4D97-AF65-F5344CB8AC3E}">
        <p14:creationId xmlns:p14="http://schemas.microsoft.com/office/powerpoint/2010/main" val="244632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0420B-7527-40C4-A85C-AF28CD8F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B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4" name="図 3" descr="ヒストグラム が含まれている画像&#10;&#10;自動的に生成された説明">
            <a:extLst>
              <a:ext uri="{FF2B5EF4-FFF2-40B4-BE49-F238E27FC236}">
                <a16:creationId xmlns:a16="http://schemas.microsoft.com/office/drawing/2014/main" id="{CCDEA4E4-3E14-28F3-3E0B-F2D9C4DBE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206" y="1856905"/>
            <a:ext cx="9226154" cy="428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62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0420B-7527-40C4-A85C-AF28CD8F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9" name="図 8" descr="ヒストグラム が含まれている画像&#10;&#10;自動的に生成された説明">
            <a:extLst>
              <a:ext uri="{FF2B5EF4-FFF2-40B4-BE49-F238E27FC236}">
                <a16:creationId xmlns:a16="http://schemas.microsoft.com/office/drawing/2014/main" id="{66E85A6C-0EA7-33D4-7072-6E7476668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2412206"/>
            <a:ext cx="12115800" cy="294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12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0420B-7527-40C4-A85C-AF28CD8F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ポストテスト　長方形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4" name="図 3" descr="図形, 四角形&#10;&#10;自動的に生成された説明">
            <a:extLst>
              <a:ext uri="{FF2B5EF4-FFF2-40B4-BE49-F238E27FC236}">
                <a16:creationId xmlns:a16="http://schemas.microsoft.com/office/drawing/2014/main" id="{78881F42-0E7C-2AD5-CB52-DACD6C9DC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75" y="1926158"/>
            <a:ext cx="11327529" cy="400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797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0420B-7527-40C4-A85C-AF28CD8F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ポストテスト　台形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5" name="図 4" descr="グラフ, ダイアグラム&#10;&#10;自動的に生成された説明">
            <a:extLst>
              <a:ext uri="{FF2B5EF4-FFF2-40B4-BE49-F238E27FC236}">
                <a16:creationId xmlns:a16="http://schemas.microsoft.com/office/drawing/2014/main" id="{DC4747C0-3BE2-48E7-C2DD-DFF6D94FC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30" y="1918239"/>
            <a:ext cx="11924071" cy="389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408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ワイド画面</PresentationFormat>
  <Paragraphs>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HGS創英角ｺﾞｼｯｸUB</vt:lpstr>
      <vt:lpstr>游ゴシック</vt:lpstr>
      <vt:lpstr>游ゴシック Light</vt:lpstr>
      <vt:lpstr>Arial</vt:lpstr>
      <vt:lpstr>Office テーマ</vt:lpstr>
      <vt:lpstr>図A</vt:lpstr>
      <vt:lpstr>図B</vt:lpstr>
      <vt:lpstr>図C</vt:lpstr>
      <vt:lpstr>ポストテスト　長方形</vt:lpstr>
      <vt:lpstr>ポストテスト　台形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図A</dc:title>
  <dc:creator>zf607</dc:creator>
  <cp:lastModifiedBy>zf607</cp:lastModifiedBy>
  <cp:revision>2</cp:revision>
  <dcterms:created xsi:type="dcterms:W3CDTF">2022-08-05T05:12:47Z</dcterms:created>
  <dcterms:modified xsi:type="dcterms:W3CDTF">2022-08-05T05:45:22Z</dcterms:modified>
</cp:coreProperties>
</file>