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99"/>
    <a:srgbClr val="CCFF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/>
          <p:cNvSpPr/>
          <p:nvPr/>
        </p:nvSpPr>
        <p:spPr>
          <a:xfrm rot="334171">
            <a:off x="307884" y="4816669"/>
            <a:ext cx="8345050" cy="626939"/>
          </a:xfrm>
          <a:prstGeom prst="ellipse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15148" y="111836"/>
            <a:ext cx="2981368" cy="7447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全体版①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808041" y="660356"/>
            <a:ext cx="6855619" cy="19328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かごしま未来応援隊！</a:t>
            </a:r>
            <a: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（愛称：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KMO『Kagoshima Mirai Ouentai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8" b="90970" l="23273" r="73515">
                        <a14:foregroundMark x1="53697" y1="10606" x2="26848" y2="30788"/>
                        <a14:foregroundMark x1="44303" y1="10970" x2="71333" y2="40970"/>
                        <a14:foregroundMark x1="69394" y1="27879" x2="38970" y2="12970"/>
                        <a14:foregroundMark x1="61152" y1="14727" x2="61333" y2="32545"/>
                        <a14:foregroundMark x1="61333" y1="32545" x2="61333" y2="3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7654" r="27474" b="8817"/>
          <a:stretch/>
        </p:blipFill>
        <p:spPr>
          <a:xfrm>
            <a:off x="574781" y="3028861"/>
            <a:ext cx="1018800" cy="173603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0" b="91212" l="16485" r="79758">
                        <a14:foregroundMark x1="47030" y1="8909" x2="22303" y2="33030"/>
                        <a14:foregroundMark x1="44485" y1="9333" x2="64364" y2="39152"/>
                        <a14:foregroundMark x1="62909" y1="26061" x2="29697" y2="15212"/>
                        <a14:foregroundMark x1="56121" y1="13939" x2="30970" y2="15455"/>
                        <a14:foregroundMark x1="35394" y1="10788" x2="61636" y2="24121"/>
                        <a14:foregroundMark x1="55091" y1="12909" x2="60606" y2="23515"/>
                        <a14:foregroundMark x1="53394" y1="26848" x2="59515" y2="3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6122" r="19490" b="7755"/>
          <a:stretch/>
        </p:blipFill>
        <p:spPr>
          <a:xfrm>
            <a:off x="1259110" y="2907019"/>
            <a:ext cx="1523089" cy="2034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82" b="91030" l="10000" r="90000">
                        <a14:foregroundMark x1="52545" y1="12303" x2="30545" y2="34061"/>
                        <a14:foregroundMark x1="51030" y1="11879" x2="67758" y2="39394"/>
                        <a14:foregroundMark x1="64788" y1="22000" x2="37697" y2="1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7619" r="24524" b="8571"/>
          <a:stretch/>
        </p:blipFill>
        <p:spPr>
          <a:xfrm>
            <a:off x="2187489" y="2802641"/>
            <a:ext cx="1373909" cy="2286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970" l="21455" r="75879">
                        <a14:foregroundMark x1="40182" y1="14424" x2="68909" y2="41273"/>
                        <a14:foregroundMark x1="68909" y1="41273" x2="68909" y2="41273"/>
                        <a14:foregroundMark x1="68909" y1="41273" x2="68909" y2="41273"/>
                        <a14:foregroundMark x1="61455" y1="18121" x2="25394" y2="29636"/>
                        <a14:foregroundMark x1="25394" y1="29636" x2="25394" y2="29636"/>
                        <a14:foregroundMark x1="25394" y1="29636" x2="25394" y2="29636"/>
                        <a14:foregroundMark x1="52788" y1="13697" x2="47758" y2="22606"/>
                        <a14:foregroundMark x1="47758" y1="22606" x2="47758" y2="22606"/>
                        <a14:foregroundMark x1="47758" y1="22606" x2="47758" y2="22606"/>
                        <a14:foregroundMark x1="40727" y1="15212" x2="35212" y2="19818"/>
                        <a14:foregroundMark x1="35212" y1="19818" x2="35212" y2="19818"/>
                        <a14:foregroundMark x1="35212" y1="19818" x2="35212" y2="19818"/>
                        <a14:foregroundMark x1="35212" y1="19818" x2="35212" y2="1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8889" r="24074" b="6852"/>
          <a:stretch/>
        </p:blipFill>
        <p:spPr>
          <a:xfrm>
            <a:off x="3005434" y="2729596"/>
            <a:ext cx="1559772" cy="23976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61" b="90000" l="17758" r="80848">
                        <a14:foregroundMark x1="50545" y1="9697" x2="50545" y2="9697"/>
                        <a14:foregroundMark x1="49152" y1="9455" x2="29455" y2="31394"/>
                        <a14:foregroundMark x1="49152" y1="11091" x2="65818" y2="38061"/>
                        <a14:foregroundMark x1="48909" y1="11394" x2="31091" y2="21091"/>
                        <a14:foregroundMark x1="50848" y1="11091" x2="63636" y2="23636"/>
                        <a14:foregroundMark x1="49455" y1="11091" x2="46121" y2="22242"/>
                        <a14:foregroundMark x1="46121" y1="22242" x2="46121" y2="22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7778" r="20000" b="10000"/>
          <a:stretch/>
        </p:blipFill>
        <p:spPr>
          <a:xfrm>
            <a:off x="3928161" y="2618621"/>
            <a:ext cx="1908338" cy="2556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758" b="90788" l="12303" r="79152">
                        <a14:foregroundMark x1="55697" y1="10788" x2="35818" y2="41455"/>
                        <a14:foregroundMark x1="49152" y1="11212" x2="69455" y2="40848"/>
                        <a14:foregroundMark x1="48727" y1="11455" x2="35818" y2="20727"/>
                        <a14:foregroundMark x1="35818" y1="26485" x2="28424" y2="33636"/>
                        <a14:foregroundMark x1="44909" y1="28121" x2="66485" y2="43576"/>
                        <a14:foregroundMark x1="23152" y1="44000" x2="15939" y2="55879"/>
                        <a14:foregroundMark x1="73515" y1="62242" x2="73939" y2="66667"/>
                        <a14:foregroundMark x1="59758" y1="13333" x2="57818" y2="25818"/>
                        <a14:foregroundMark x1="54424" y1="24364" x2="61212" y2="13758"/>
                        <a14:foregroundMark x1="61212" y1="13758" x2="61212" y2="1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8466" r="20582" b="8571"/>
          <a:stretch/>
        </p:blipFill>
        <p:spPr>
          <a:xfrm>
            <a:off x="4968759" y="2624602"/>
            <a:ext cx="2295435" cy="28296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5" b="90000" l="19455" r="83394">
                        <a14:foregroundMark x1="53636" y1="9879" x2="53636" y2="9879"/>
                        <a14:foregroundMark x1="53333" y1="10424" x2="60848" y2="16242"/>
                        <a14:foregroundMark x1="60303" y1="16242" x2="60303" y2="16242"/>
                        <a14:foregroundMark x1="61818" y1="12061" x2="63333" y2="16121"/>
                        <a14:foregroundMark x1="63333" y1="16121" x2="63333" y2="16121"/>
                        <a14:foregroundMark x1="63333" y1="16121" x2="63333" y2="1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2" t="4664" r="14672" b="9885"/>
          <a:stretch/>
        </p:blipFill>
        <p:spPr>
          <a:xfrm>
            <a:off x="6486978" y="2293219"/>
            <a:ext cx="2543445" cy="32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/>
          <p:cNvSpPr/>
          <p:nvPr/>
        </p:nvSpPr>
        <p:spPr>
          <a:xfrm rot="334171">
            <a:off x="307884" y="4816669"/>
            <a:ext cx="8345050" cy="626939"/>
          </a:xfrm>
          <a:prstGeom prst="ellipse">
            <a:avLst/>
          </a:prstGeom>
          <a:solidFill>
            <a:srgbClr val="FF99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15148" y="111836"/>
            <a:ext cx="2981368" cy="7447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全体版①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808041" y="660356"/>
            <a:ext cx="6855619" cy="19328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かごしま未来応援隊！</a:t>
            </a:r>
            <a: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（愛称：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KMO『Kagoshima Mirai Ouentai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8" b="90970" l="23273" r="73515">
                        <a14:foregroundMark x1="53697" y1="10606" x2="26848" y2="30788"/>
                        <a14:foregroundMark x1="44303" y1="10970" x2="71333" y2="40970"/>
                        <a14:foregroundMark x1="69394" y1="27879" x2="38970" y2="12970"/>
                        <a14:foregroundMark x1="61152" y1="14727" x2="61333" y2="32545"/>
                        <a14:foregroundMark x1="61333" y1="32545" x2="61333" y2="3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7654" r="27474" b="8817"/>
          <a:stretch/>
        </p:blipFill>
        <p:spPr>
          <a:xfrm>
            <a:off x="574781" y="3028861"/>
            <a:ext cx="1018800" cy="173603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0" b="91212" l="16485" r="79758">
                        <a14:foregroundMark x1="47030" y1="8909" x2="22303" y2="33030"/>
                        <a14:foregroundMark x1="44485" y1="9333" x2="64364" y2="39152"/>
                        <a14:foregroundMark x1="62909" y1="26061" x2="29697" y2="15212"/>
                        <a14:foregroundMark x1="56121" y1="13939" x2="30970" y2="15455"/>
                        <a14:foregroundMark x1="35394" y1="10788" x2="61636" y2="24121"/>
                        <a14:foregroundMark x1="55091" y1="12909" x2="60606" y2="23515"/>
                        <a14:foregroundMark x1="53394" y1="26848" x2="59515" y2="3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6122" r="19490" b="7755"/>
          <a:stretch/>
        </p:blipFill>
        <p:spPr>
          <a:xfrm>
            <a:off x="1259110" y="2907019"/>
            <a:ext cx="1523089" cy="2034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82" b="91030" l="10000" r="90000">
                        <a14:foregroundMark x1="52545" y1="12303" x2="30545" y2="34061"/>
                        <a14:foregroundMark x1="51030" y1="11879" x2="67758" y2="39394"/>
                        <a14:foregroundMark x1="64788" y1="22000" x2="37697" y2="1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7619" r="24524" b="8571"/>
          <a:stretch/>
        </p:blipFill>
        <p:spPr>
          <a:xfrm>
            <a:off x="2187489" y="2802641"/>
            <a:ext cx="1373909" cy="2286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970" l="21455" r="75879">
                        <a14:foregroundMark x1="40182" y1="14424" x2="68909" y2="41273"/>
                        <a14:foregroundMark x1="68909" y1="41273" x2="68909" y2="41273"/>
                        <a14:foregroundMark x1="68909" y1="41273" x2="68909" y2="41273"/>
                        <a14:foregroundMark x1="61455" y1="18121" x2="25394" y2="29636"/>
                        <a14:foregroundMark x1="25394" y1="29636" x2="25394" y2="29636"/>
                        <a14:foregroundMark x1="25394" y1="29636" x2="25394" y2="29636"/>
                        <a14:foregroundMark x1="52788" y1="13697" x2="47758" y2="22606"/>
                        <a14:foregroundMark x1="47758" y1="22606" x2="47758" y2="22606"/>
                        <a14:foregroundMark x1="47758" y1="22606" x2="47758" y2="22606"/>
                        <a14:foregroundMark x1="40727" y1="15212" x2="35212" y2="19818"/>
                        <a14:foregroundMark x1="35212" y1="19818" x2="35212" y2="19818"/>
                        <a14:foregroundMark x1="35212" y1="19818" x2="35212" y2="19818"/>
                        <a14:foregroundMark x1="35212" y1="19818" x2="35212" y2="1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8889" r="24074" b="6852"/>
          <a:stretch/>
        </p:blipFill>
        <p:spPr>
          <a:xfrm>
            <a:off x="3005434" y="2729596"/>
            <a:ext cx="1559772" cy="23976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61" b="90000" l="17758" r="80848">
                        <a14:foregroundMark x1="50545" y1="9697" x2="50545" y2="9697"/>
                        <a14:foregroundMark x1="49152" y1="9455" x2="29455" y2="31394"/>
                        <a14:foregroundMark x1="49152" y1="11091" x2="65818" y2="38061"/>
                        <a14:foregroundMark x1="48909" y1="11394" x2="31091" y2="21091"/>
                        <a14:foregroundMark x1="50848" y1="11091" x2="63636" y2="23636"/>
                        <a14:foregroundMark x1="49455" y1="11091" x2="46121" y2="22242"/>
                        <a14:foregroundMark x1="46121" y1="22242" x2="46121" y2="22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7778" r="20000" b="10000"/>
          <a:stretch/>
        </p:blipFill>
        <p:spPr>
          <a:xfrm>
            <a:off x="3928161" y="2618621"/>
            <a:ext cx="1908338" cy="2556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758" b="90788" l="12303" r="79152">
                        <a14:foregroundMark x1="55697" y1="10788" x2="35818" y2="41455"/>
                        <a14:foregroundMark x1="49152" y1="11212" x2="69455" y2="40848"/>
                        <a14:foregroundMark x1="48727" y1="11455" x2="35818" y2="20727"/>
                        <a14:foregroundMark x1="35818" y1="26485" x2="28424" y2="33636"/>
                        <a14:foregroundMark x1="44909" y1="28121" x2="66485" y2="43576"/>
                        <a14:foregroundMark x1="23152" y1="44000" x2="15939" y2="55879"/>
                        <a14:foregroundMark x1="73515" y1="62242" x2="73939" y2="66667"/>
                        <a14:foregroundMark x1="59758" y1="13333" x2="57818" y2="25818"/>
                        <a14:foregroundMark x1="54424" y1="24364" x2="61212" y2="13758"/>
                        <a14:foregroundMark x1="61212" y1="13758" x2="61212" y2="1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8466" r="20582" b="8571"/>
          <a:stretch/>
        </p:blipFill>
        <p:spPr>
          <a:xfrm>
            <a:off x="4968759" y="2624602"/>
            <a:ext cx="2295435" cy="28296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5" b="90000" l="19455" r="83394">
                        <a14:foregroundMark x1="53636" y1="9879" x2="53636" y2="9879"/>
                        <a14:foregroundMark x1="53333" y1="10424" x2="60848" y2="16242"/>
                        <a14:foregroundMark x1="60303" y1="16242" x2="60303" y2="16242"/>
                        <a14:foregroundMark x1="61818" y1="12061" x2="63333" y2="16121"/>
                        <a14:foregroundMark x1="63333" y1="16121" x2="63333" y2="16121"/>
                        <a14:foregroundMark x1="63333" y1="16121" x2="63333" y2="1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2" t="4664" r="14672" b="9885"/>
          <a:stretch/>
        </p:blipFill>
        <p:spPr>
          <a:xfrm>
            <a:off x="6486978" y="2293219"/>
            <a:ext cx="2543445" cy="32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/>
          <p:cNvSpPr/>
          <p:nvPr/>
        </p:nvSpPr>
        <p:spPr>
          <a:xfrm rot="334171">
            <a:off x="307884" y="4816669"/>
            <a:ext cx="8345050" cy="626939"/>
          </a:xfrm>
          <a:prstGeom prst="ellipse">
            <a:avLst/>
          </a:prstGeom>
          <a:solidFill>
            <a:srgbClr val="99FF99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15148" y="111836"/>
            <a:ext cx="2981368" cy="7447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全体版①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808041" y="660356"/>
            <a:ext cx="6855619" cy="19328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かごしま未来応援隊！</a:t>
            </a:r>
            <a: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（愛称：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KMO『Kagoshima Mirai Ouentai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8" b="90970" l="23273" r="73515">
                        <a14:foregroundMark x1="53697" y1="10606" x2="26848" y2="30788"/>
                        <a14:foregroundMark x1="44303" y1="10970" x2="71333" y2="40970"/>
                        <a14:foregroundMark x1="69394" y1="27879" x2="38970" y2="12970"/>
                        <a14:foregroundMark x1="61152" y1="14727" x2="61333" y2="32545"/>
                        <a14:foregroundMark x1="61333" y1="32545" x2="61333" y2="3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7654" r="27474" b="8817"/>
          <a:stretch/>
        </p:blipFill>
        <p:spPr>
          <a:xfrm>
            <a:off x="574781" y="3028861"/>
            <a:ext cx="1018800" cy="173603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0" b="91212" l="16485" r="79758">
                        <a14:foregroundMark x1="47030" y1="8909" x2="22303" y2="33030"/>
                        <a14:foregroundMark x1="44485" y1="9333" x2="64364" y2="39152"/>
                        <a14:foregroundMark x1="62909" y1="26061" x2="29697" y2="15212"/>
                        <a14:foregroundMark x1="56121" y1="13939" x2="30970" y2="15455"/>
                        <a14:foregroundMark x1="35394" y1="10788" x2="61636" y2="24121"/>
                        <a14:foregroundMark x1="55091" y1="12909" x2="60606" y2="23515"/>
                        <a14:foregroundMark x1="53394" y1="26848" x2="59515" y2="3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6122" r="19490" b="7755"/>
          <a:stretch/>
        </p:blipFill>
        <p:spPr>
          <a:xfrm>
            <a:off x="1259110" y="2907019"/>
            <a:ext cx="1523089" cy="2034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82" b="91030" l="10000" r="90000">
                        <a14:foregroundMark x1="52545" y1="12303" x2="30545" y2="34061"/>
                        <a14:foregroundMark x1="51030" y1="11879" x2="67758" y2="39394"/>
                        <a14:foregroundMark x1="64788" y1="22000" x2="37697" y2="1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7619" r="24524" b="8571"/>
          <a:stretch/>
        </p:blipFill>
        <p:spPr>
          <a:xfrm>
            <a:off x="2187489" y="2802641"/>
            <a:ext cx="1373909" cy="2286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970" l="21455" r="75879">
                        <a14:foregroundMark x1="40182" y1="14424" x2="68909" y2="41273"/>
                        <a14:foregroundMark x1="68909" y1="41273" x2="68909" y2="41273"/>
                        <a14:foregroundMark x1="68909" y1="41273" x2="68909" y2="41273"/>
                        <a14:foregroundMark x1="61455" y1="18121" x2="25394" y2="29636"/>
                        <a14:foregroundMark x1="25394" y1="29636" x2="25394" y2="29636"/>
                        <a14:foregroundMark x1="25394" y1="29636" x2="25394" y2="29636"/>
                        <a14:foregroundMark x1="52788" y1="13697" x2="47758" y2="22606"/>
                        <a14:foregroundMark x1="47758" y1="22606" x2="47758" y2="22606"/>
                        <a14:foregroundMark x1="47758" y1="22606" x2="47758" y2="22606"/>
                        <a14:foregroundMark x1="40727" y1="15212" x2="35212" y2="19818"/>
                        <a14:foregroundMark x1="35212" y1="19818" x2="35212" y2="19818"/>
                        <a14:foregroundMark x1="35212" y1="19818" x2="35212" y2="19818"/>
                        <a14:foregroundMark x1="35212" y1="19818" x2="35212" y2="1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8889" r="24074" b="6852"/>
          <a:stretch/>
        </p:blipFill>
        <p:spPr>
          <a:xfrm>
            <a:off x="3005434" y="2729596"/>
            <a:ext cx="1559772" cy="23976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61" b="90000" l="17758" r="80848">
                        <a14:foregroundMark x1="50545" y1="9697" x2="50545" y2="9697"/>
                        <a14:foregroundMark x1="49152" y1="9455" x2="29455" y2="31394"/>
                        <a14:foregroundMark x1="49152" y1="11091" x2="65818" y2="38061"/>
                        <a14:foregroundMark x1="48909" y1="11394" x2="31091" y2="21091"/>
                        <a14:foregroundMark x1="50848" y1="11091" x2="63636" y2="23636"/>
                        <a14:foregroundMark x1="49455" y1="11091" x2="46121" y2="22242"/>
                        <a14:foregroundMark x1="46121" y1="22242" x2="46121" y2="22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7778" r="20000" b="10000"/>
          <a:stretch/>
        </p:blipFill>
        <p:spPr>
          <a:xfrm>
            <a:off x="3928161" y="2618621"/>
            <a:ext cx="1908338" cy="2556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758" b="90788" l="12303" r="79152">
                        <a14:foregroundMark x1="55697" y1="10788" x2="35818" y2="41455"/>
                        <a14:foregroundMark x1="49152" y1="11212" x2="69455" y2="40848"/>
                        <a14:foregroundMark x1="48727" y1="11455" x2="35818" y2="20727"/>
                        <a14:foregroundMark x1="35818" y1="26485" x2="28424" y2="33636"/>
                        <a14:foregroundMark x1="44909" y1="28121" x2="66485" y2="43576"/>
                        <a14:foregroundMark x1="23152" y1="44000" x2="15939" y2="55879"/>
                        <a14:foregroundMark x1="73515" y1="62242" x2="73939" y2="66667"/>
                        <a14:foregroundMark x1="59758" y1="13333" x2="57818" y2="25818"/>
                        <a14:foregroundMark x1="54424" y1="24364" x2="61212" y2="13758"/>
                        <a14:foregroundMark x1="61212" y1="13758" x2="61212" y2="1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8466" r="20582" b="8571"/>
          <a:stretch/>
        </p:blipFill>
        <p:spPr>
          <a:xfrm>
            <a:off x="4968759" y="2624602"/>
            <a:ext cx="2295435" cy="28296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5" b="90000" l="19455" r="83394">
                        <a14:foregroundMark x1="53636" y1="9879" x2="53636" y2="9879"/>
                        <a14:foregroundMark x1="53333" y1="10424" x2="60848" y2="16242"/>
                        <a14:foregroundMark x1="60303" y1="16242" x2="60303" y2="16242"/>
                        <a14:foregroundMark x1="61818" y1="12061" x2="63333" y2="16121"/>
                        <a14:foregroundMark x1="63333" y1="16121" x2="63333" y2="16121"/>
                        <a14:foregroundMark x1="63333" y1="16121" x2="63333" y2="1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2" t="4664" r="14672" b="9885"/>
          <a:stretch/>
        </p:blipFill>
        <p:spPr>
          <a:xfrm>
            <a:off x="6486978" y="2293219"/>
            <a:ext cx="2543445" cy="32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227</TotalTime>
  <Words>51</Words>
  <Application>Microsoft Office PowerPoint</Application>
  <PresentationFormat>画面に合わせる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HGS創英角ﾎﾟｯﾌﾟ体</vt:lpstr>
      <vt:lpstr>ＭＳ Ｐゴシック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鹿児島県</cp:lastModifiedBy>
  <cp:revision>25</cp:revision>
  <cp:lastPrinted>2023-09-18T23:51:39Z</cp:lastPrinted>
  <dcterms:created xsi:type="dcterms:W3CDTF">2023-03-15T02:10:09Z</dcterms:created>
  <dcterms:modified xsi:type="dcterms:W3CDTF">2023-10-03T11:59:41Z</dcterms:modified>
</cp:coreProperties>
</file>