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08865" y="285484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アミちゃん</a:t>
            </a:r>
            <a:endParaRPr kumimoji="1" lang="ja-JP" altLang="en-US" sz="3600" dirty="0">
              <a:solidFill>
                <a:srgbClr val="7030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960" y="53340"/>
            <a:ext cx="9022080" cy="6751320"/>
          </a:xfrm>
          <a:prstGeom prst="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90000" l="30182" r="73697">
                        <a14:foregroundMark x1="52545" y1="9091" x2="35212" y2="29394"/>
                        <a14:foregroundMark x1="45333" y1="11030" x2="70970" y2="31333"/>
                        <a14:foregroundMark x1="63939" y1="13939" x2="59939" y2="17758"/>
                        <a14:foregroundMark x1="44727" y1="29212" x2="43455" y2="31758"/>
                        <a14:foregroundMark x1="61212" y1="29818" x2="61455" y2="32606"/>
                        <a14:foregroundMark x1="43894" y1="11901" x2="46205" y2="17355"/>
                        <a14:foregroundMark x1="52970" y1="9752" x2="66172" y2="23636"/>
                        <a14:foregroundMark x1="66172" y1="23636" x2="64026" y2="2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5245" r="24386" b="8904"/>
          <a:stretch/>
        </p:blipFill>
        <p:spPr>
          <a:xfrm>
            <a:off x="7286172" y="1269000"/>
            <a:ext cx="1149629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8" b="88667" l="23455" r="74364">
                        <a14:foregroundMark x1="51455" y1="10364" x2="30303" y2="35152"/>
                        <a14:foregroundMark x1="42364" y1="13515" x2="38121" y2="21394"/>
                        <a14:foregroundMark x1="52727" y1="11212" x2="54000" y2="22242"/>
                        <a14:foregroundMark x1="56545" y1="13333" x2="62485" y2="21394"/>
                        <a14:foregroundMark x1="61030" y1="27939" x2="69030" y2="39818"/>
                        <a14:foregroundMark x1="30727" y1="35333" x2="33515" y2="40000"/>
                        <a14:foregroundMark x1="37939" y1="43394" x2="32667" y2="4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7830" r="25873" b="11323"/>
          <a:stretch/>
        </p:blipFill>
        <p:spPr>
          <a:xfrm>
            <a:off x="502107" y="4245432"/>
            <a:ext cx="1407959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9" b="88485" l="26182" r="70970">
                        <a14:foregroundMark x1="34121" y1="10182" x2="29030" y2="16909"/>
                        <a14:foregroundMark x1="43455" y1="9333" x2="39394" y2="24121"/>
                        <a14:foregroundMark x1="58909" y1="9939" x2="31394" y2="23091"/>
                        <a14:foregroundMark x1="53576" y1="10364" x2="33091" y2="17576"/>
                        <a14:foregroundMark x1="62727" y1="19030" x2="62485" y2="23091"/>
                        <a14:foregroundMark x1="39636" y1="22848" x2="65455" y2="3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05" t="6165" r="25741" b="11084"/>
          <a:stretch/>
        </p:blipFill>
        <p:spPr>
          <a:xfrm>
            <a:off x="2815773" y="4245432"/>
            <a:ext cx="1259540" cy="216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8" b="90788" l="26970" r="81758">
                        <a14:foregroundMark x1="55939" y1="6970" x2="33091" y2="29394"/>
                        <a14:foregroundMark x1="43455" y1="11636" x2="73758" y2="34303"/>
                        <a14:foregroundMark x1="68000" y1="13758" x2="35879" y2="26909"/>
                        <a14:foregroundMark x1="41758" y1="12909" x2="62545" y2="23091"/>
                        <a14:foregroundMark x1="68242" y1="20121" x2="55515" y2="7212"/>
                        <a14:foregroundMark x1="57879" y1="8061" x2="42606" y2="26485"/>
                        <a14:foregroundMark x1="63394" y1="78303" x2="70788" y2="8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2" t="4022" r="18222" b="9418"/>
          <a:stretch/>
        </p:blipFill>
        <p:spPr>
          <a:xfrm>
            <a:off x="4981020" y="4163785"/>
            <a:ext cx="1373105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82" b="91030" l="10000" r="90000">
                        <a14:foregroundMark x1="52545" y1="12303" x2="30545" y2="34061"/>
                        <a14:foregroundMark x1="51030" y1="11879" x2="67758" y2="39394"/>
                        <a14:foregroundMark x1="64788" y1="22000" x2="37697" y2="1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7619" r="24524" b="8571"/>
          <a:stretch/>
        </p:blipFill>
        <p:spPr>
          <a:xfrm>
            <a:off x="2740420" y="1192312"/>
            <a:ext cx="1298182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85" b="91636" l="16970" r="75758">
                        <a14:foregroundMark x1="44303" y1="8909" x2="28848" y2="39818"/>
                        <a14:foregroundMark x1="44303" y1="9939" x2="68848" y2="30242"/>
                        <a14:foregroundMark x1="37697" y1="12485" x2="32848" y2="23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7266" r="24815" b="8713"/>
          <a:stretch/>
        </p:blipFill>
        <p:spPr>
          <a:xfrm>
            <a:off x="4737560" y="1269000"/>
            <a:ext cx="1517985" cy="216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88" b="90000" l="24364" r="74788">
                        <a14:foregroundMark x1="44485" y1="15576" x2="56788" y2="25939"/>
                        <a14:foregroundMark x1="63333" y1="19576" x2="31152" y2="38182"/>
                        <a14:foregroundMark x1="67758" y1="14727" x2="66727" y2="1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7301" r="26508" b="11217"/>
          <a:stretch/>
        </p:blipFill>
        <p:spPr>
          <a:xfrm>
            <a:off x="586014" y="1114968"/>
            <a:ext cx="132405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</TotalTime>
  <Words>2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越迫 由香里</cp:lastModifiedBy>
  <cp:revision>18</cp:revision>
  <dcterms:created xsi:type="dcterms:W3CDTF">2023-08-16T04:24:13Z</dcterms:created>
  <dcterms:modified xsi:type="dcterms:W3CDTF">2024-03-15T04:49:28Z</dcterms:modified>
</cp:coreProperties>
</file>