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08865" y="285484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993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そらくん</a:t>
            </a:r>
            <a:endParaRPr kumimoji="1" lang="ja-JP" altLang="en-US" sz="3600" dirty="0">
              <a:solidFill>
                <a:srgbClr val="FF993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5" b="91515" l="10000" r="90000">
                        <a14:foregroundMark x1="50848" y1="11091" x2="34788" y2="49818"/>
                        <a14:foregroundMark x1="36242" y1="16364" x2="72242" y2="34788"/>
                        <a14:foregroundMark x1="68424" y1="55939" x2="63758" y2="69697"/>
                        <a14:foregroundMark x1="30121" y1="48970" x2="28182" y2="60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8346" r="23547" b="8902"/>
          <a:stretch/>
        </p:blipFill>
        <p:spPr>
          <a:xfrm>
            <a:off x="2908474" y="4164006"/>
            <a:ext cx="1430820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5" b="91394" l="26970" r="74364">
                        <a14:foregroundMark x1="50424" y1="8848" x2="42606" y2="45030"/>
                        <a14:foregroundMark x1="50606" y1="8424" x2="57212" y2="45273"/>
                        <a14:foregroundMark x1="65212" y1="16242" x2="28182" y2="36121"/>
                        <a14:foregroundMark x1="37273" y1="14545" x2="72667" y2="35697"/>
                        <a14:foregroundMark x1="51879" y1="46121" x2="36667" y2="68727"/>
                        <a14:foregroundMark x1="55091" y1="58606" x2="45758" y2="67697"/>
                        <a14:foregroundMark x1="44408" y1="23849" x2="38487" y2="27467"/>
                        <a14:foregroundMark x1="56250" y1="29112" x2="67270" y2="3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5866" r="25357" b="8631"/>
          <a:stretch/>
        </p:blipFill>
        <p:spPr>
          <a:xfrm>
            <a:off x="5111255" y="4096322"/>
            <a:ext cx="1203000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53" b="85749" l="15097" r="76812">
                        <a14:foregroundMark x1="55918" y1="15459" x2="34903" y2="44686"/>
                        <a14:foregroundMark x1="56522" y1="15459" x2="63889" y2="46618"/>
                        <a14:foregroundMark x1="66667" y1="21739" x2="41667" y2="47222"/>
                        <a14:foregroundMark x1="42995" y1="16304" x2="30918" y2="35990"/>
                        <a14:foregroundMark x1="58816" y1="18237" x2="71498" y2="39372"/>
                        <a14:foregroundMark x1="68357" y1="31763" x2="60507" y2="48671"/>
                        <a14:foregroundMark x1="26691" y1="54831" x2="23068" y2="66063"/>
                        <a14:foregroundMark x1="74275" y1="62681" x2="70652" y2="6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0148" r="19385" b="13249"/>
          <a:stretch/>
        </p:blipFill>
        <p:spPr>
          <a:xfrm>
            <a:off x="399371" y="1395604"/>
            <a:ext cx="1913685" cy="21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58" b="90788" l="12303" r="79152">
                        <a14:foregroundMark x1="55697" y1="10788" x2="35818" y2="41455"/>
                        <a14:foregroundMark x1="49152" y1="11212" x2="69455" y2="40848"/>
                        <a14:foregroundMark x1="48727" y1="11455" x2="35818" y2="20727"/>
                        <a14:foregroundMark x1="35818" y1="26485" x2="28424" y2="33636"/>
                        <a14:foregroundMark x1="44909" y1="28121" x2="66485" y2="43576"/>
                        <a14:foregroundMark x1="23152" y1="44000" x2="15939" y2="55879"/>
                        <a14:foregroundMark x1="73515" y1="62242" x2="73939" y2="66667"/>
                        <a14:foregroundMark x1="59758" y1="13333" x2="57818" y2="25818"/>
                        <a14:foregroundMark x1="54424" y1="24364" x2="61212" y2="13758"/>
                        <a14:foregroundMark x1="61212" y1="13758" x2="61212" y2="13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8466" r="20582" b="8571"/>
          <a:stretch/>
        </p:blipFill>
        <p:spPr>
          <a:xfrm>
            <a:off x="2578554" y="1481329"/>
            <a:ext cx="1752240" cy="216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97" b="94182" l="10000" r="80727">
                        <a14:foregroundMark x1="34242" y1="29636" x2="69212" y2="40606"/>
                        <a14:foregroundMark x1="46545" y1="8909" x2="67515" y2="33455"/>
                        <a14:foregroundMark x1="65152" y1="19455" x2="32545" y2="15212"/>
                        <a14:foregroundMark x1="26424" y1="39152" x2="33818" y2="25212"/>
                        <a14:foregroundMark x1="70242" y1="34727" x2="62424" y2="24364"/>
                        <a14:foregroundMark x1="33030" y1="40788" x2="41697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4656" r="18942" b="6508"/>
          <a:stretch/>
        </p:blipFill>
        <p:spPr>
          <a:xfrm>
            <a:off x="4837355" y="1395604"/>
            <a:ext cx="1476900" cy="21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667" b="91030" l="10000" r="88182">
                        <a14:foregroundMark x1="14788" y1="20303" x2="18182" y2="52061"/>
                        <a14:foregroundMark x1="83818" y1="27939" x2="79152" y2="53515"/>
                        <a14:foregroundMark x1="49939" y1="9758" x2="31939" y2="40848"/>
                        <a14:foregroundMark x1="35576" y1="16303" x2="64545" y2="40606"/>
                        <a14:foregroundMark x1="62242" y1="18424" x2="36848" y2="43394"/>
                        <a14:foregroundMark x1="63515" y1="30909" x2="60727" y2="37273"/>
                        <a14:foregroundMark x1="37455" y1="26848" x2="28545" y2="36424"/>
                        <a14:foregroundMark x1="18196" y1="26783" x2="18196" y2="26783"/>
                        <a14:foregroundMark x1="22943" y1="43423" x2="22943" y2="43423"/>
                        <a14:foregroundMark x1="18196" y1="28526" x2="23418" y2="41997"/>
                        <a14:foregroundMark x1="81487" y1="31854" x2="74525" y2="41680"/>
                        <a14:foregroundMark x1="49842" y1="12203" x2="56013" y2="23772"/>
                        <a14:foregroundMark x1="42563" y1="14422" x2="38291" y2="18700"/>
                        <a14:foregroundMark x1="52057" y1="32171" x2="60759" y2="44216"/>
                        <a14:foregroundMark x1="61867" y1="41680" x2="54589" y2="46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7" t="8043" r="12381" b="9630"/>
          <a:stretch/>
        </p:blipFill>
        <p:spPr>
          <a:xfrm>
            <a:off x="6628795" y="1395604"/>
            <a:ext cx="2037840" cy="216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88" b="90000" l="8727" r="94667">
                        <a14:foregroundMark x1="52970" y1="6364" x2="30545" y2="31758"/>
                        <a14:foregroundMark x1="51455" y1="6788" x2="69879" y2="37697"/>
                        <a14:foregroundMark x1="65879" y1="34727" x2="32000" y2="42545"/>
                        <a14:foregroundMark x1="35394" y1="30242" x2="66485" y2="41697"/>
                        <a14:foregroundMark x1="41515" y1="28788" x2="57212" y2="33455"/>
                        <a14:foregroundMark x1="59333" y1="40000" x2="54242" y2="51030"/>
                        <a14:foregroundMark x1="93152" y1="33212" x2="78364" y2="59273"/>
                        <a14:foregroundMark x1="12727" y1="28545" x2="21030" y2="57758"/>
                        <a14:foregroundMark x1="39869" y1="11438" x2="39869" y2="11438"/>
                        <a14:foregroundMark x1="57843" y1="24346" x2="57843" y2="24346"/>
                        <a14:foregroundMark x1="39216" y1="11765" x2="56536" y2="21732"/>
                        <a14:foregroundMark x1="56536" y1="21732" x2="58497" y2="24020"/>
                        <a14:foregroundMark x1="58497" y1="11111" x2="66176" y2="23366"/>
                        <a14:foregroundMark x1="35294" y1="33987" x2="39216" y2="36601"/>
                        <a14:foregroundMark x1="34967" y1="42974" x2="45261" y2="49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3" t="4867" r="4498" b="10265"/>
          <a:stretch/>
        </p:blipFill>
        <p:spPr>
          <a:xfrm>
            <a:off x="399371" y="4096322"/>
            <a:ext cx="2230020" cy="21600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3340" y="53340"/>
            <a:ext cx="9037320" cy="6743700"/>
          </a:xfrm>
          <a:prstGeom prst="rect">
            <a:avLst/>
          </a:prstGeom>
          <a:noFill/>
          <a:ln w="1016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08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3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越迫 由香里</cp:lastModifiedBy>
  <cp:revision>18</cp:revision>
  <dcterms:created xsi:type="dcterms:W3CDTF">2023-08-16T04:24:13Z</dcterms:created>
  <dcterms:modified xsi:type="dcterms:W3CDTF">2024-03-15T04:47:20Z</dcterms:modified>
</cp:coreProperties>
</file>