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12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8719-A8CC-450E-8897-761977CB7727}" type="datetimeFigureOut">
              <a:rPr kumimoji="1" lang="ja-JP" altLang="en-US" smtClean="0"/>
              <a:t>2023/9/19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91A4-4DBD-4B3E-8AFB-09EEC664E3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590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8719-A8CC-450E-8897-761977CB7727}" type="datetimeFigureOut">
              <a:rPr kumimoji="1" lang="ja-JP" altLang="en-US" smtClean="0"/>
              <a:t>2023/9/19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91A4-4DBD-4B3E-8AFB-09EEC664E3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2589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8719-A8CC-450E-8897-761977CB7727}" type="datetimeFigureOut">
              <a:rPr kumimoji="1" lang="ja-JP" altLang="en-US" smtClean="0"/>
              <a:t>2023/9/19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91A4-4DBD-4B3E-8AFB-09EEC664E3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6228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8719-A8CC-450E-8897-761977CB7727}" type="datetimeFigureOut">
              <a:rPr kumimoji="1" lang="ja-JP" altLang="en-US" smtClean="0"/>
              <a:t>2023/9/19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91A4-4DBD-4B3E-8AFB-09EEC664E3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4547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8719-A8CC-450E-8897-761977CB7727}" type="datetimeFigureOut">
              <a:rPr kumimoji="1" lang="ja-JP" altLang="en-US" smtClean="0"/>
              <a:t>2023/9/19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91A4-4DBD-4B3E-8AFB-09EEC664E3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6934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8719-A8CC-450E-8897-761977CB7727}" type="datetimeFigureOut">
              <a:rPr kumimoji="1" lang="ja-JP" altLang="en-US" smtClean="0"/>
              <a:t>2023/9/19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91A4-4DBD-4B3E-8AFB-09EEC664E3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365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8719-A8CC-450E-8897-761977CB7727}" type="datetimeFigureOut">
              <a:rPr kumimoji="1" lang="ja-JP" altLang="en-US" smtClean="0"/>
              <a:t>2023/9/19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91A4-4DBD-4B3E-8AFB-09EEC664E3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6849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8719-A8CC-450E-8897-761977CB7727}" type="datetimeFigureOut">
              <a:rPr kumimoji="1" lang="ja-JP" altLang="en-US" smtClean="0"/>
              <a:t>2023/9/19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91A4-4DBD-4B3E-8AFB-09EEC664E3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7513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8719-A8CC-450E-8897-761977CB7727}" type="datetimeFigureOut">
              <a:rPr kumimoji="1" lang="ja-JP" altLang="en-US" smtClean="0"/>
              <a:t>2023/9/19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91A4-4DBD-4B3E-8AFB-09EEC664E3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6631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8719-A8CC-450E-8897-761977CB7727}" type="datetimeFigureOut">
              <a:rPr kumimoji="1" lang="ja-JP" altLang="en-US" smtClean="0"/>
              <a:t>2023/9/19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91A4-4DBD-4B3E-8AFB-09EEC664E3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6425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 smtClean="0"/>
              <a:t>図を追加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8719-A8CC-450E-8897-761977CB7727}" type="datetimeFigureOut">
              <a:rPr kumimoji="1" lang="ja-JP" altLang="en-US" smtClean="0"/>
              <a:t>2023/9/19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91A4-4DBD-4B3E-8AFB-09EEC664E3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4329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98719-A8CC-450E-8897-761977CB7727}" type="datetimeFigureOut">
              <a:rPr kumimoji="1" lang="ja-JP" altLang="en-US" smtClean="0"/>
              <a:t>2023/9/19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E91A4-4DBD-4B3E-8AFB-09EEC664E3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125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6.wdp"/><Relationship Id="rId1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6.png"/><Relationship Id="rId17" Type="http://schemas.openxmlformats.org/officeDocument/2006/relationships/image" Target="../media/image9.pn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5.png"/><Relationship Id="rId19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microsoft.com/office/2007/relationships/hdphoto" Target="../media/hdphoto4.wdp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タイトル 1"/>
          <p:cNvSpPr txBox="1">
            <a:spLocks/>
          </p:cNvSpPr>
          <p:nvPr/>
        </p:nvSpPr>
        <p:spPr>
          <a:xfrm>
            <a:off x="259671" y="81067"/>
            <a:ext cx="1917910" cy="74479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全体版②</a:t>
            </a:r>
            <a:endParaRPr lang="ja-JP" altLang="en-US" sz="2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1" name="タイトル 1"/>
          <p:cNvSpPr txBox="1">
            <a:spLocks/>
          </p:cNvSpPr>
          <p:nvPr/>
        </p:nvSpPr>
        <p:spPr>
          <a:xfrm>
            <a:off x="321274" y="3407025"/>
            <a:ext cx="1917910" cy="74479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・名前あり</a:t>
            </a:r>
            <a:endParaRPr lang="ja-JP" altLang="en-US" sz="1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2" name="タイトル 1"/>
          <p:cNvSpPr txBox="1">
            <a:spLocks/>
          </p:cNvSpPr>
          <p:nvPr/>
        </p:nvSpPr>
        <p:spPr>
          <a:xfrm>
            <a:off x="352266" y="525816"/>
            <a:ext cx="1917910" cy="74479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・名前なし</a:t>
            </a:r>
            <a:endParaRPr lang="ja-JP" altLang="en-US" sz="1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56" name="図 5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7333" y1="16000" x2="52545" y2="14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318" y="903652"/>
            <a:ext cx="2874315" cy="2874315"/>
          </a:xfrm>
          <a:prstGeom prst="rect">
            <a:avLst/>
          </a:prstGeom>
        </p:spPr>
      </p:pic>
      <p:pic>
        <p:nvPicPr>
          <p:cNvPr id="58" name="図 5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8647" y1="19686" x2="59783" y2="19082"/>
                        <a14:foregroundMark x1="33575" y1="31522" x2="37077" y2="28744"/>
                        <a14:foregroundMark x1="60628" y1="29831" x2="64855" y2="32005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041" t="10941" r="10837" b="13659"/>
          <a:stretch/>
        </p:blipFill>
        <p:spPr>
          <a:xfrm>
            <a:off x="1465748" y="1614891"/>
            <a:ext cx="1521941" cy="1591119"/>
          </a:xfrm>
          <a:prstGeom prst="rect">
            <a:avLst/>
          </a:prstGeom>
        </p:spPr>
      </p:pic>
      <p:pic>
        <p:nvPicPr>
          <p:cNvPr id="59" name="図 58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39734" y1="18599" x2="61353" y2="39976"/>
                        <a14:foregroundMark x1="64130" y1="20531" x2="45048" y2="19203"/>
                        <a14:foregroundMark x1="33454" y1="32126" x2="63647" y2="43116"/>
                        <a14:foregroundMark x1="37681" y1="37440" x2="42512" y2="44686"/>
                        <a14:foregroundMark x1="22464" y1="60145" x2="30314" y2="61594"/>
                        <a14:foregroundMark x1="68599" y1="32126" x2="70048" y2="36836"/>
                        <a14:foregroundMark x1="72222" y1="64372" x2="72343" y2="66184"/>
                        <a14:foregroundMark x1="25242" y1="63647" x2="29589" y2="63889"/>
                        <a14:foregroundMark x1="25362" y1="64734" x2="29469" y2="6352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52" t="11780" r="20513" b="13627"/>
          <a:stretch/>
        </p:blipFill>
        <p:spPr>
          <a:xfrm>
            <a:off x="204243" y="1542540"/>
            <a:ext cx="1420717" cy="1647207"/>
          </a:xfrm>
          <a:prstGeom prst="rect">
            <a:avLst/>
          </a:prstGeom>
        </p:spPr>
      </p:pic>
      <p:pic>
        <p:nvPicPr>
          <p:cNvPr id="61" name="図 60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9734" y1="22464" x2="62440" y2="23551"/>
                        <a14:foregroundMark x1="43599" y1="19928" x2="52899" y2="19082"/>
                        <a14:foregroundMark x1="34300" y1="33696" x2="39734" y2="31522"/>
                        <a14:foregroundMark x1="64130" y1="33454" x2="68841" y2="35749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10" t="11191" r="17564" b="9359"/>
          <a:stretch/>
        </p:blipFill>
        <p:spPr>
          <a:xfrm>
            <a:off x="6624650" y="1614891"/>
            <a:ext cx="1244236" cy="1601492"/>
          </a:xfrm>
          <a:prstGeom prst="rect">
            <a:avLst/>
          </a:prstGeom>
        </p:spPr>
      </p:pic>
      <p:pic>
        <p:nvPicPr>
          <p:cNvPr id="62" name="図 61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217" y1="17995" x2="62802" y2="19928"/>
                        <a14:foregroundMark x1="51812" y1="22947" x2="58454" y2="22947"/>
                        <a14:foregroundMark x1="33575" y1="32126" x2="39130" y2="30435"/>
                        <a14:foregroundMark x1="66667" y1="31039" x2="69203" y2="34058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22" t="9251" r="21550" b="11276"/>
          <a:stretch/>
        </p:blipFill>
        <p:spPr>
          <a:xfrm>
            <a:off x="5715753" y="1733570"/>
            <a:ext cx="1034358" cy="1472440"/>
          </a:xfrm>
          <a:prstGeom prst="rect">
            <a:avLst/>
          </a:prstGeom>
        </p:spPr>
      </p:pic>
      <p:pic>
        <p:nvPicPr>
          <p:cNvPr id="63" name="図 62"/>
          <p:cNvPicPr>
            <a:picLocks noChangeAspect="1"/>
          </p:cNvPicPr>
          <p:nvPr/>
        </p:nvPicPr>
        <p:blipFill rotWithShape="1">
          <a:blip r:embed="rId1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43357" y1="16304" x2="48671" y2="19565"/>
                        <a14:foregroundMark x1="51570" y1="17995" x2="51570" y2="17995"/>
                        <a14:foregroundMark x1="48430" y1="16184" x2="55797" y2="22101"/>
                        <a14:foregroundMark x1="56280" y1="19807" x2="55556" y2="16304"/>
                        <a14:foregroundMark x1="61111" y1="29710" x2="65700" y2="32971"/>
                        <a14:foregroundMark x1="32729" y1="30918" x2="40821" y2="26932"/>
                        <a14:foregroundMark x1="46739" y1="21014" x2="51570" y2="2210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641" t="7692" r="23170" b="14014"/>
          <a:stretch/>
        </p:blipFill>
        <p:spPr>
          <a:xfrm>
            <a:off x="2827037" y="1530322"/>
            <a:ext cx="1074161" cy="1675689"/>
          </a:xfrm>
          <a:prstGeom prst="rect">
            <a:avLst/>
          </a:prstGeom>
        </p:spPr>
      </p:pic>
      <p:sp>
        <p:nvSpPr>
          <p:cNvPr id="26" name="タイトル 1"/>
          <p:cNvSpPr txBox="1">
            <a:spLocks/>
          </p:cNvSpPr>
          <p:nvPr/>
        </p:nvSpPr>
        <p:spPr>
          <a:xfrm>
            <a:off x="2363613" y="-109896"/>
            <a:ext cx="6855619" cy="193283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32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かごしま未来応援隊！</a:t>
            </a:r>
            <a:r>
              <a:rPr lang="en-US" altLang="ja-JP" sz="3200" dirty="0">
                <a:solidFill>
                  <a:srgbClr val="0070C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/>
            </a:r>
            <a:br>
              <a:rPr lang="en-US" altLang="ja-JP" sz="3200" dirty="0">
                <a:solidFill>
                  <a:srgbClr val="0070C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</a:br>
            <a:r>
              <a:rPr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（愛称：</a:t>
            </a:r>
            <a:r>
              <a:rPr lang="en-US" altLang="ja-JP" sz="2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KMO『Kagoshima Mirai Ouentai</a:t>
            </a:r>
            <a:r>
              <a:rPr lang="en-US" altLang="ja-JP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』</a:t>
            </a:r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）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/>
            </a:r>
            <a:b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</a:br>
            <a:endParaRPr lang="ja-JP" altLang="en-US" sz="2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30" name="図 29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6788" b="90000" l="24364" r="74788">
                        <a14:foregroundMark x1="44485" y1="15576" x2="56788" y2="25939"/>
                        <a14:foregroundMark x1="63333" y1="19576" x2="31152" y2="38182"/>
                        <a14:foregroundMark x1="67758" y1="14727" x2="66727" y2="185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45" t="7301" r="26508" b="11217"/>
          <a:stretch/>
        </p:blipFill>
        <p:spPr>
          <a:xfrm>
            <a:off x="7879827" y="1565289"/>
            <a:ext cx="993038" cy="1620000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 rotWithShape="1"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1" t="10941" r="10837" b="13659"/>
          <a:stretch/>
        </p:blipFill>
        <p:spPr>
          <a:xfrm>
            <a:off x="1458249" y="4708482"/>
            <a:ext cx="1521941" cy="1591119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2" t="11780" r="20513" b="13627"/>
          <a:stretch/>
        </p:blipFill>
        <p:spPr>
          <a:xfrm>
            <a:off x="196744" y="4636131"/>
            <a:ext cx="1420717" cy="1647207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 rotWithShape="1"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0" t="11191" r="17564" b="9359"/>
          <a:stretch/>
        </p:blipFill>
        <p:spPr>
          <a:xfrm>
            <a:off x="6595764" y="4708481"/>
            <a:ext cx="1244236" cy="1601492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 rotWithShape="1"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2" t="9251" r="21550" b="11276"/>
          <a:stretch/>
        </p:blipFill>
        <p:spPr>
          <a:xfrm>
            <a:off x="5707594" y="4827162"/>
            <a:ext cx="1034358" cy="1472440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 rotWithShape="1">
          <a:blip r:embed="rId19" cstate="hq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41" t="7692" r="23170" b="14014"/>
          <a:stretch/>
        </p:blipFill>
        <p:spPr>
          <a:xfrm>
            <a:off x="2819538" y="4623913"/>
            <a:ext cx="1074161" cy="1675689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4151488" y="3976289"/>
            <a:ext cx="1722234" cy="260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solidFill>
                  <a:schemeClr val="accent2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しろくま隊長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852853" y="4118906"/>
            <a:ext cx="1722234" cy="260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 smtClean="0">
                <a:solidFill>
                  <a:schemeClr val="accent2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りくちゃん</a:t>
            </a:r>
            <a:endParaRPr lang="ja-JP" altLang="en-US" sz="1200" dirty="0">
              <a:solidFill>
                <a:schemeClr val="accent2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772126" y="4113673"/>
            <a:ext cx="1080727" cy="260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 smtClean="0">
                <a:solidFill>
                  <a:schemeClr val="accent2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マリンくん</a:t>
            </a:r>
            <a:endParaRPr lang="ja-JP" altLang="en-US" sz="1200" dirty="0">
              <a:solidFill>
                <a:schemeClr val="accent2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33326" y="4101672"/>
            <a:ext cx="1722234" cy="260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solidFill>
                  <a:schemeClr val="accent2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そら</a:t>
            </a:r>
            <a:r>
              <a:rPr lang="ja-JP" altLang="en-US" sz="1200" dirty="0" smtClean="0">
                <a:solidFill>
                  <a:schemeClr val="accent2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くん</a:t>
            </a:r>
            <a:endParaRPr lang="ja-JP" altLang="en-US" sz="1200" dirty="0">
              <a:solidFill>
                <a:schemeClr val="accent2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743442" y="4169959"/>
            <a:ext cx="1722234" cy="260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 smtClean="0">
                <a:solidFill>
                  <a:schemeClr val="accent2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りばちゃん</a:t>
            </a:r>
            <a:endParaRPr lang="ja-JP" altLang="en-US" sz="1200" dirty="0">
              <a:solidFill>
                <a:schemeClr val="accent2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724010" y="4165503"/>
            <a:ext cx="1722234" cy="260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solidFill>
                  <a:schemeClr val="accent2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さぼ</a:t>
            </a:r>
            <a:r>
              <a:rPr lang="ja-JP" altLang="en-US" sz="1200" dirty="0" smtClean="0">
                <a:solidFill>
                  <a:schemeClr val="accent2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ちゃん</a:t>
            </a:r>
            <a:endParaRPr lang="ja-JP" altLang="en-US" sz="1200" dirty="0">
              <a:solidFill>
                <a:schemeClr val="accent2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787526" y="4153586"/>
            <a:ext cx="1722234" cy="260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solidFill>
                  <a:schemeClr val="accent2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アミ</a:t>
            </a:r>
            <a:r>
              <a:rPr lang="ja-JP" altLang="en-US" sz="1200" dirty="0" smtClean="0">
                <a:solidFill>
                  <a:schemeClr val="accent2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ちゃん</a:t>
            </a:r>
            <a:endParaRPr lang="ja-JP" altLang="en-US" sz="1200" dirty="0">
              <a:solidFill>
                <a:schemeClr val="accent2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65" name="図 6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7333" y1="16000" x2="52545" y2="14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927" y="4063250"/>
            <a:ext cx="2874315" cy="2874315"/>
          </a:xfrm>
          <a:prstGeom prst="rect">
            <a:avLst/>
          </a:prstGeom>
        </p:spPr>
      </p:pic>
      <p:pic>
        <p:nvPicPr>
          <p:cNvPr id="33" name="図 32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6788" b="90000" l="24364" r="74788">
                        <a14:foregroundMark x1="44485" y1="15576" x2="56788" y2="25939"/>
                        <a14:foregroundMark x1="63333" y1="19576" x2="31152" y2="38182"/>
                        <a14:foregroundMark x1="67758" y1="14727" x2="66727" y2="185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45" t="7301" r="26508" b="11217"/>
          <a:stretch/>
        </p:blipFill>
        <p:spPr>
          <a:xfrm>
            <a:off x="7868886" y="4699227"/>
            <a:ext cx="993038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38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"/>
          <p:cNvSpPr txBox="1">
            <a:spLocks/>
          </p:cNvSpPr>
          <p:nvPr/>
        </p:nvSpPr>
        <p:spPr>
          <a:xfrm>
            <a:off x="713581" y="283488"/>
            <a:ext cx="6855619" cy="193283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32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かごしま未来応援隊！</a:t>
            </a:r>
            <a:r>
              <a:rPr lang="en-US" altLang="ja-JP" sz="3200" dirty="0">
                <a:solidFill>
                  <a:srgbClr val="0070C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/>
            </a:r>
            <a:br>
              <a:rPr lang="en-US" altLang="ja-JP" sz="3200" dirty="0">
                <a:solidFill>
                  <a:srgbClr val="0070C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</a:br>
            <a:r>
              <a:rPr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（愛称：</a:t>
            </a:r>
            <a:r>
              <a:rPr lang="en-US" altLang="ja-JP" sz="2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KMO『Kagoshima Mirai Ouentai</a:t>
            </a:r>
            <a:r>
              <a:rPr lang="en-US" altLang="ja-JP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』</a:t>
            </a:r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）</a:t>
            </a:r>
            <a: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/>
            </a:r>
            <a:b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</a:br>
            <a:endParaRPr lang="ja-JP" altLang="en-US" sz="2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13581" y="1976057"/>
            <a:ext cx="3134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chemeClr val="accent2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しろくま隊長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13581" y="2646350"/>
            <a:ext cx="2474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solidFill>
                  <a:schemeClr val="accent2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りくちゃん</a:t>
            </a:r>
            <a:endParaRPr lang="ja-JP" altLang="en-US" sz="2000" dirty="0">
              <a:solidFill>
                <a:schemeClr val="accent2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13582" y="3251982"/>
            <a:ext cx="2262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solidFill>
                  <a:schemeClr val="accent2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マリンくん</a:t>
            </a:r>
            <a:endParaRPr lang="ja-JP" altLang="en-US" sz="2000" dirty="0">
              <a:solidFill>
                <a:schemeClr val="accent2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13582" y="3822248"/>
            <a:ext cx="2262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chemeClr val="accent2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そら</a:t>
            </a:r>
            <a:r>
              <a:rPr lang="ja-JP" altLang="en-US" sz="2000" dirty="0" smtClean="0">
                <a:solidFill>
                  <a:schemeClr val="accent2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くん</a:t>
            </a:r>
            <a:endParaRPr lang="ja-JP" altLang="en-US" sz="2000" dirty="0">
              <a:solidFill>
                <a:schemeClr val="accent2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13581" y="4932881"/>
            <a:ext cx="2711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solidFill>
                  <a:schemeClr val="accent2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りばちゃん</a:t>
            </a:r>
            <a:endParaRPr lang="ja-JP" altLang="en-US" sz="2000" dirty="0">
              <a:solidFill>
                <a:schemeClr val="accent2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13582" y="4392514"/>
            <a:ext cx="2474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chemeClr val="accent2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さぼ</a:t>
            </a:r>
            <a:r>
              <a:rPr lang="ja-JP" altLang="en-US" sz="2000" dirty="0" smtClean="0">
                <a:solidFill>
                  <a:schemeClr val="accent2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ちゃん</a:t>
            </a:r>
            <a:endParaRPr lang="ja-JP" altLang="en-US" sz="2000" dirty="0">
              <a:solidFill>
                <a:schemeClr val="accent2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13581" y="5614255"/>
            <a:ext cx="2643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chemeClr val="accent2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アミ</a:t>
            </a:r>
            <a:r>
              <a:rPr lang="ja-JP" altLang="en-US" sz="2000" dirty="0" smtClean="0">
                <a:solidFill>
                  <a:schemeClr val="accent2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ちゃん</a:t>
            </a:r>
            <a:endParaRPr lang="ja-JP" altLang="en-US" sz="2000" dirty="0">
              <a:solidFill>
                <a:schemeClr val="accent2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85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1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B256987D-1E55-4F03-8062-6204D8F66A19}" vid="{AE9A8F22-FC6C-4B46-8BA2-6C73404CD1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207</TotalTime>
  <Words>64</Words>
  <Application>Microsoft Office PowerPoint</Application>
  <PresentationFormat>画面に合わせる (4:3)</PresentationFormat>
  <Paragraphs>19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HGS創英角ﾎﾟｯﾌﾟ体</vt:lpstr>
      <vt:lpstr>ＭＳ Ｐゴシック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鹿児島県</dc:creator>
  <cp:lastModifiedBy>鹿児島県</cp:lastModifiedBy>
  <cp:revision>23</cp:revision>
  <cp:lastPrinted>2023-09-18T23:51:39Z</cp:lastPrinted>
  <dcterms:created xsi:type="dcterms:W3CDTF">2023-03-15T02:10:09Z</dcterms:created>
  <dcterms:modified xsi:type="dcterms:W3CDTF">2023-09-19T01:02:54Z</dcterms:modified>
</cp:coreProperties>
</file>