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82" b="90000" l="21879" r="83697">
                        <a14:foregroundMark x1="48909" y1="12121" x2="75212" y2="34364"/>
                        <a14:foregroundMark x1="74606" y1="34909" x2="74606" y2="34909"/>
                        <a14:foregroundMark x1="74606" y1="34909" x2="74606" y2="34909"/>
                        <a14:foregroundMark x1="65758" y1="17333" x2="31455" y2="34727"/>
                        <a14:foregroundMark x1="31455" y1="34727" x2="31455" y2="34727"/>
                        <a14:foregroundMark x1="31455" y1="34727" x2="31455" y2="34727"/>
                        <a14:foregroundMark x1="58364" y1="11576" x2="34061" y2="29152"/>
                        <a14:foregroundMark x1="34061" y1="29152" x2="34061" y2="29152"/>
                        <a14:foregroundMark x1="34061" y1="29152" x2="34061" y2="29152"/>
                        <a14:foregroundMark x1="34061" y1="29152" x2="34061" y2="29152"/>
                        <a14:foregroundMark x1="42788" y1="14727" x2="61697" y2="19152"/>
                        <a14:foregroundMark x1="61697" y1="19152" x2="61697" y2="19152"/>
                        <a14:foregroundMark x1="61697" y1="19152" x2="61697" y2="19152"/>
                        <a14:foregroundMark x1="61697" y1="19152" x2="61697" y2="19152"/>
                        <a14:foregroundMark x1="61879" y1="14000" x2="61697" y2="19697"/>
                        <a14:foregroundMark x1="61697" y1="19697" x2="61697" y2="19697"/>
                        <a14:foregroundMark x1="61697" y1="19697" x2="61697" y2="19697"/>
                        <a14:foregroundMark x1="61697" y1="19697" x2="61697" y2="19697"/>
                        <a14:foregroundMark x1="64061" y1="22848" x2="70364" y2="29333"/>
                        <a14:foregroundMark x1="70364" y1="29333" x2="70364" y2="29333"/>
                        <a14:foregroundMark x1="70364" y1="29333" x2="70364" y2="29333"/>
                        <a14:foregroundMark x1="70364" y1="29333" x2="70364" y2="29333"/>
                        <a14:foregroundMark x1="70364" y1="29333" x2="70364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8000" r="16945" b="10889"/>
          <a:stretch/>
        </p:blipFill>
        <p:spPr>
          <a:xfrm>
            <a:off x="597317" y="3947146"/>
            <a:ext cx="1617540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9" b="91576" l="23636" r="80485">
                        <a14:foregroundMark x1="41212" y1="14061" x2="64727" y2="41636"/>
                        <a14:foregroundMark x1="65091" y1="41636" x2="65091" y2="41636"/>
                        <a14:foregroundMark x1="65091" y1="41636" x2="65091" y2="41636"/>
                        <a14:foregroundMark x1="66545" y1="30909" x2="35091" y2="19394"/>
                        <a14:foregroundMark x1="35091" y1="19394" x2="35091" y2="19394"/>
                        <a14:foregroundMark x1="35091" y1="19394" x2="35091" y2="19394"/>
                        <a14:foregroundMark x1="35091" y1="19394" x2="35091" y2="19394"/>
                        <a14:foregroundMark x1="49879" y1="12182" x2="50303" y2="33879"/>
                        <a14:foregroundMark x1="50303" y1="33879" x2="50303" y2="33879"/>
                        <a14:foregroundMark x1="50303" y1="33879" x2="50303" y2="33879"/>
                        <a14:foregroundMark x1="50667" y1="33697" x2="50667" y2="33697"/>
                        <a14:foregroundMark x1="56000" y1="13697" x2="65818" y2="30182"/>
                        <a14:foregroundMark x1="65818" y1="30182" x2="65818" y2="30182"/>
                        <a14:foregroundMark x1="65818" y1="30182" x2="65818" y2="30182"/>
                        <a14:foregroundMark x1="65818" y1="30182" x2="65818" y2="30182"/>
                        <a14:foregroundMark x1="49697" y1="12364" x2="46000" y2="18848"/>
                        <a14:foregroundMark x1="46000" y1="18848" x2="46000" y2="18848"/>
                        <a14:foregroundMark x1="46000" y1="18848" x2="46000" y2="18848"/>
                        <a14:foregroundMark x1="46000" y1="18848" x2="46000" y2="18848"/>
                        <a14:foregroundMark x1="46000" y1="18848" x2="46000" y2="18848"/>
                        <a14:foregroundMark x1="49697" y1="16667" x2="46000" y2="32909"/>
                        <a14:foregroundMark x1="46788" y1="31636" x2="46788" y2="31636"/>
                        <a14:foregroundMark x1="40667" y1="21636" x2="59515" y2="38485"/>
                        <a14:foregroundMark x1="59515" y1="38485" x2="59515" y2="38485"/>
                        <a14:foregroundMark x1="59515" y1="38485" x2="59515" y2="38485"/>
                        <a14:foregroundMark x1="59515" y1="38485" x2="59515" y2="3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5342" r="19630" b="8731"/>
          <a:stretch/>
        </p:blipFill>
        <p:spPr>
          <a:xfrm>
            <a:off x="2792146" y="4014025"/>
            <a:ext cx="1433820" cy="216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0000" l="28545" r="76485">
                        <a14:foregroundMark x1="62788" y1="12606" x2="30909" y2="30545"/>
                        <a14:foregroundMark x1="31091" y1="30545" x2="31091" y2="30545"/>
                        <a14:foregroundMark x1="31091" y1="30545" x2="31091" y2="30545"/>
                        <a14:foregroundMark x1="44606" y1="11091" x2="73879" y2="32061"/>
                        <a14:foregroundMark x1="73879" y1="32061" x2="73879" y2="32061"/>
                        <a14:foregroundMark x1="73879" y1="32061" x2="73879" y2="32061"/>
                        <a14:foregroundMark x1="73879" y1="32061" x2="73879" y2="32061"/>
                        <a14:foregroundMark x1="64242" y1="13697" x2="64242" y2="13697"/>
                        <a14:foregroundMark x1="64242" y1="13697" x2="64242" y2="13697"/>
                        <a14:foregroundMark x1="64242" y1="14061" x2="59273" y2="17576"/>
                        <a14:foregroundMark x1="61455" y1="16667" x2="61455" y2="16667"/>
                        <a14:foregroundMark x1="64788" y1="14788" x2="48909" y2="11455"/>
                        <a14:foregroundMark x1="47212" y1="10545" x2="47212" y2="10545"/>
                        <a14:foregroundMark x1="43697" y1="11697" x2="43697" y2="11697"/>
                        <a14:foregroundMark x1="43515" y1="11455" x2="45212" y2="16303"/>
                        <a14:foregroundMark x1="45212" y1="16303" x2="45212" y2="16303"/>
                        <a14:foregroundMark x1="45212" y1="16303" x2="45212" y2="16303"/>
                        <a14:foregroundMark x1="45212" y1="16303" x2="45212" y2="1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6666" r="23889" b="10185"/>
          <a:stretch/>
        </p:blipFill>
        <p:spPr>
          <a:xfrm>
            <a:off x="4975718" y="4014025"/>
            <a:ext cx="1255620" cy="216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85" b="90000" l="21152" r="88061">
                        <a14:foregroundMark x1="54545" y1="14242" x2="73030" y2="40000"/>
                        <a14:foregroundMark x1="74545" y1="29636" x2="46182" y2="17212"/>
                        <a14:foregroundMark x1="68061" y1="17394" x2="60303" y2="30364"/>
                        <a14:foregroundMark x1="60303" y1="30364" x2="60303" y2="30364"/>
                        <a14:foregroundMark x1="51212" y1="20182" x2="60485" y2="29273"/>
                        <a14:foregroundMark x1="60485" y1="29273" x2="60485" y2="29273"/>
                        <a14:foregroundMark x1="60485" y1="29273" x2="60485" y2="29273"/>
                        <a14:foregroundMark x1="68788" y1="17939" x2="71576" y2="27939"/>
                        <a14:foregroundMark x1="71576" y1="27939" x2="71576" y2="27939"/>
                        <a14:foregroundMark x1="71576" y1="27939" x2="71576" y2="27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3518" r="12130" b="10185"/>
          <a:stretch/>
        </p:blipFill>
        <p:spPr>
          <a:xfrm>
            <a:off x="6869385" y="4014025"/>
            <a:ext cx="1673280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3" b="85507" l="25845" r="76329">
                        <a14:foregroundMark x1="60266" y1="17995" x2="60266" y2="17995"/>
                        <a14:foregroundMark x1="59903" y1="18478" x2="31159" y2="32609"/>
                        <a14:foregroundMark x1="31159" y1="32609" x2="31159" y2="32609"/>
                        <a14:foregroundMark x1="45048" y1="15338" x2="66425" y2="35507"/>
                        <a14:foregroundMark x1="66425" y1="35507" x2="66425" y2="35507"/>
                        <a14:foregroundMark x1="66425" y1="35507" x2="66425" y2="35507"/>
                        <a14:foregroundMark x1="53019" y1="14855" x2="43116" y2="24034"/>
                        <a14:foregroundMark x1="43116" y1="24034" x2="43116" y2="24034"/>
                        <a14:foregroundMark x1="45894" y1="15338" x2="41425" y2="20531"/>
                        <a14:foregroundMark x1="41787" y1="20531" x2="41787" y2="20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9630" r="23611" b="14630"/>
          <a:stretch/>
        </p:blipFill>
        <p:spPr>
          <a:xfrm>
            <a:off x="695777" y="1389876"/>
            <a:ext cx="1420620" cy="216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2970" l="21455" r="75879">
                        <a14:foregroundMark x1="40182" y1="14424" x2="68909" y2="41273"/>
                        <a14:foregroundMark x1="68909" y1="41273" x2="68909" y2="41273"/>
                        <a14:foregroundMark x1="68909" y1="41273" x2="68909" y2="41273"/>
                        <a14:foregroundMark x1="61455" y1="18121" x2="25394" y2="29636"/>
                        <a14:foregroundMark x1="25394" y1="29636" x2="25394" y2="29636"/>
                        <a14:foregroundMark x1="25394" y1="29636" x2="25394" y2="29636"/>
                        <a14:foregroundMark x1="52788" y1="13697" x2="47758" y2="22606"/>
                        <a14:foregroundMark x1="47758" y1="22606" x2="47758" y2="22606"/>
                        <a14:foregroundMark x1="47758" y1="22606" x2="47758" y2="22606"/>
                        <a14:foregroundMark x1="40727" y1="15212" x2="35212" y2="19818"/>
                        <a14:foregroundMark x1="35212" y1="19818" x2="35212" y2="19818"/>
                        <a14:foregroundMark x1="35212" y1="19818" x2="35212" y2="19818"/>
                        <a14:foregroundMark x1="35212" y1="19818" x2="35212" y2="1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8889" r="24074" b="6852"/>
          <a:stretch/>
        </p:blipFill>
        <p:spPr>
          <a:xfrm>
            <a:off x="2668262" y="1380147"/>
            <a:ext cx="1405200" cy="216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61" b="87758" l="25576" r="74545">
                        <a14:foregroundMark x1="40909" y1="12606" x2="70909" y2="32970"/>
                        <a14:foregroundMark x1="70909" y1="32970" x2="70909" y2="32970"/>
                        <a14:foregroundMark x1="58545" y1="13333" x2="27758" y2="30909"/>
                        <a14:foregroundMark x1="27758" y1="30909" x2="27758" y2="30909"/>
                        <a14:foregroundMark x1="50000" y1="10182" x2="49091" y2="18909"/>
                        <a14:foregroundMark x1="49091" y1="18909" x2="49091" y2="18909"/>
                        <a14:foregroundMark x1="61455" y1="13879" x2="58545" y2="18121"/>
                        <a14:foregroundMark x1="58545" y1="18121" x2="58545" y2="18121"/>
                        <a14:foregroundMark x1="41273" y1="13515" x2="42424" y2="17576"/>
                        <a14:foregroundMark x1="42424" y1="17576" x2="42424" y2="17576"/>
                        <a14:foregroundMark x1="42424" y1="17576" x2="42424" y2="17576"/>
                        <a14:foregroundMark x1="40545" y1="29636" x2="40545" y2="29636"/>
                        <a14:foregroundMark x1="40364" y1="28727" x2="38545" y2="32970"/>
                        <a14:foregroundMark x1="38545" y1="32970" x2="38545" y2="32970"/>
                        <a14:foregroundMark x1="59636" y1="30364" x2="59273" y2="33697"/>
                        <a14:foregroundMark x1="59273" y1="34061" x2="59273" y2="3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8" t="7221" r="25556" b="12222"/>
          <a:stretch/>
        </p:blipFill>
        <p:spPr>
          <a:xfrm>
            <a:off x="6932512" y="1333697"/>
            <a:ext cx="1345680" cy="216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70" b="91091" l="24000" r="78182">
                        <a14:foregroundMark x1="61394" y1="14242" x2="26182" y2="33515"/>
                        <a14:foregroundMark x1="26182" y1="33515" x2="26182" y2="33515"/>
                        <a14:foregroundMark x1="40848" y1="13697" x2="75818" y2="32727"/>
                        <a14:foregroundMark x1="75818" y1="32727" x2="75818" y2="32727"/>
                        <a14:foregroundMark x1="75818" y1="32727" x2="75818" y2="32727"/>
                        <a14:foregroundMark x1="67152" y1="17758" x2="37152" y2="17030"/>
                        <a14:foregroundMark x1="37152" y1="17030" x2="37152" y2="17030"/>
                        <a14:foregroundMark x1="37152" y1="17030" x2="37152" y2="17030"/>
                        <a14:foregroundMark x1="37152" y1="17030" x2="37152" y2="17030"/>
                        <a14:foregroundMark x1="56970" y1="12182" x2="44545" y2="17576"/>
                        <a14:foregroundMark x1="44364" y1="17576" x2="44364" y2="17576"/>
                        <a14:foregroundMark x1="44364" y1="17576" x2="44364" y2="17576"/>
                        <a14:foregroundMark x1="44364" y1="17576" x2="44364" y2="1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7288" r="21574" b="9749"/>
          <a:stretch/>
        </p:blipFill>
        <p:spPr>
          <a:xfrm>
            <a:off x="4894778" y="1389876"/>
            <a:ext cx="1417500" cy="216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02091" y="346275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りくちゃん</a:t>
            </a:r>
            <a:endParaRPr kumimoji="1" lang="ja-JP" altLang="en-US" sz="3600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340" y="53340"/>
            <a:ext cx="9037320" cy="675132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86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377</TotalTime>
  <Words>1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鹿児島県</cp:lastModifiedBy>
  <cp:revision>19</cp:revision>
  <dcterms:created xsi:type="dcterms:W3CDTF">2023-08-16T04:24:13Z</dcterms:created>
  <dcterms:modified xsi:type="dcterms:W3CDTF">2023-08-29T12:09:35Z</dcterms:modified>
</cp:coreProperties>
</file>