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264" y="68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7074528" y="919101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TaxCatchAll xmlns="85ec59af-1a16-40a0-b163-384e34c79a5c" xsi:nil="true"/>
    <_x4f5c__x6210__x65e5__x6642_ xmlns="b2e4c93b-5622-4e45-80a4-511108a4e5c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67B16B-C8D4-47E3-8801-42321AF0AFF5}">
  <ds:schemaRefs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b2e4c93b-5622-4e45-80a4-511108a4e5c8"/>
    <ds:schemaRef ds:uri="http://schemas.microsoft.com/office/2006/metadata/properties"/>
    <ds:schemaRef ds:uri="http://schemas.openxmlformats.org/package/2006/metadata/core-properties"/>
    <ds:schemaRef ds:uri="85ec59af-1a16-40a0-b163-384e34c79a5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C28668-2843-4582-8A5D-FA7B2757B057}">
  <ds:schemaRefs>
    <ds:schemaRef ds:uri="85ec59af-1a16-40a0-b163-384e34c79a5c"/>
    <ds:schemaRef ds:uri="b2e4c93b-5622-4e45-80a4-511108a4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245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ＭＳ Ｐゴシック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 多聞(ANDOU Tamon)</dc:creator>
  <cp:lastModifiedBy>小村 政義</cp:lastModifiedBy>
  <cp:revision>3</cp:revision>
  <cp:lastPrinted>2025-03-19T09:52:40Z</cp:lastPrinted>
  <dcterms:created xsi:type="dcterms:W3CDTF">2025-03-13T23:59:14Z</dcterms:created>
  <dcterms:modified xsi:type="dcterms:W3CDTF">2025-04-22T04:49:51Z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</Properties>
</file>