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97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7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02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31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9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33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97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67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04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7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E4566-3FF9-47A7-8C53-148325476657}" type="datetimeFigureOut">
              <a:rPr kumimoji="1" lang="ja-JP" altLang="en-US" smtClean="0"/>
              <a:t>2018/1/30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69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1520" y="188640"/>
            <a:ext cx="871296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組　織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の　概　要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757929" y="826307"/>
            <a:ext cx="306713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常勤役員　　　　　　　 ○○名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従業員　　　　　　　　　○○名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旅行サービス手配業務部門</a:t>
            </a:r>
            <a:r>
              <a:rPr lang="ja-JP" altLang="en-US" sz="1200" dirty="0" smtClean="0">
                <a:solidFill>
                  <a:schemeClr val="tx1"/>
                </a:solidFill>
              </a:rPr>
              <a:t>従業員　</a:t>
            </a:r>
            <a:r>
              <a:rPr lang="ja-JP" altLang="en-US" sz="1200" dirty="0" smtClean="0">
                <a:solidFill>
                  <a:schemeClr val="tx1"/>
                </a:solidFill>
              </a:rPr>
              <a:t>○○名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707904" y="980728"/>
            <a:ext cx="1800200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代表取締役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31940" y="1556792"/>
            <a:ext cx="1152128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鹿児島　太郎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39552" y="2682838"/>
            <a:ext cx="1800200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○○</a:t>
            </a:r>
            <a:r>
              <a:rPr lang="ja-JP" altLang="en-US" dirty="0">
                <a:solidFill>
                  <a:schemeClr val="tx1"/>
                </a:solidFill>
              </a:rPr>
              <a:t>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699792" y="2689151"/>
            <a:ext cx="1800200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○○</a:t>
            </a:r>
            <a:r>
              <a:rPr lang="ja-JP" altLang="en-US" dirty="0">
                <a:solidFill>
                  <a:schemeClr val="tx1"/>
                </a:solidFill>
              </a:rPr>
              <a:t>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336908" y="2672408"/>
            <a:ext cx="2853494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旅行サービス手配事業部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36207" y="4319786"/>
            <a:ext cx="1652017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旅行サービス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手配事業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課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164288" y="4303018"/>
            <a:ext cx="1584176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○○営業所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4" name="直線コネクタ 13"/>
          <p:cNvCxnSpPr>
            <a:stCxn id="7" idx="2"/>
          </p:cNvCxnSpPr>
          <p:nvPr/>
        </p:nvCxnSpPr>
        <p:spPr>
          <a:xfrm>
            <a:off x="4608004" y="1880828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1439652" y="2286794"/>
            <a:ext cx="535541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439652" y="2286794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599892" y="2295110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6795070" y="2276872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4788024" y="2078850"/>
            <a:ext cx="4176464" cy="451850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5894970" y="3186894"/>
            <a:ext cx="173737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部長　鹿児島　花子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65398" y="3193207"/>
            <a:ext cx="173737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（○○名）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731207" y="3193207"/>
            <a:ext cx="173737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（○○名）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6792974" y="3510930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5728295" y="3906974"/>
            <a:ext cx="222808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728295" y="3906974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956376" y="3906974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611560" y="5517232"/>
            <a:ext cx="3888432" cy="7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印は選任した</a:t>
            </a:r>
            <a:r>
              <a:rPr lang="ja-JP" altLang="en-US" sz="1200" dirty="0" smtClean="0">
                <a:solidFill>
                  <a:schemeClr val="tx1"/>
                </a:solidFill>
              </a:rPr>
              <a:t>旅行サービス手配業務</a:t>
            </a:r>
            <a:r>
              <a:rPr lang="ja-JP" altLang="en-US" sz="1200" dirty="0" smtClean="0">
                <a:solidFill>
                  <a:schemeClr val="tx1"/>
                </a:solidFill>
              </a:rPr>
              <a:t>取扱管理者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＊印は総合旅行業務取扱管理者の有資格者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◎印は国内旅行業務取扱管理者の有</a:t>
            </a:r>
            <a:r>
              <a:rPr lang="ja-JP" altLang="en-US" sz="1200" dirty="0" smtClean="0">
                <a:solidFill>
                  <a:schemeClr val="tx1"/>
                </a:solidFill>
              </a:rPr>
              <a:t>資格者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☆印は旅行サービス手配業務取扱管理者研修の修了者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794473" y="4823842"/>
            <a:ext cx="190404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＊課長　鹿児島　次郎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948264" y="4807074"/>
            <a:ext cx="1876797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☆所長</a:t>
            </a:r>
            <a:r>
              <a:rPr lang="ja-JP" altLang="en-US" sz="1200" dirty="0" smtClean="0">
                <a:solidFill>
                  <a:schemeClr val="tx1"/>
                </a:solidFill>
              </a:rPr>
              <a:t>　鹿児島　三郎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5750265" y="5147878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7950621" y="5121188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4805908" y="5780431"/>
            <a:ext cx="190404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（○○名）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004353" y="5806518"/>
            <a:ext cx="190404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（○○名）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618199" y="1765648"/>
            <a:ext cx="2448272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（</a:t>
            </a:r>
            <a:r>
              <a:rPr lang="ja-JP" altLang="en-US" sz="1200" dirty="0" smtClean="0">
                <a:solidFill>
                  <a:schemeClr val="tx1"/>
                </a:solidFill>
              </a:rPr>
              <a:t>旅行サービス手配業務</a:t>
            </a:r>
            <a:r>
              <a:rPr lang="ja-JP" altLang="en-US" sz="1200" dirty="0" smtClean="0">
                <a:solidFill>
                  <a:schemeClr val="tx1"/>
                </a:solidFill>
              </a:rPr>
              <a:t>取扱部門）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249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88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鹿児島県</dc:creator>
  <cp:lastModifiedBy>鹿児島県</cp:lastModifiedBy>
  <cp:revision>4</cp:revision>
  <dcterms:created xsi:type="dcterms:W3CDTF">2018-01-26T04:35:37Z</dcterms:created>
  <dcterms:modified xsi:type="dcterms:W3CDTF">2018-01-30T10:15:01Z</dcterms:modified>
</cp:coreProperties>
</file>