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97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7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02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9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3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97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7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04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E4566-3FF9-47A7-8C53-148325476657}" type="datetimeFigureOut">
              <a:rPr kumimoji="1" lang="ja-JP" altLang="en-US" smtClean="0"/>
              <a:t>2018/1/26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490C5-3D50-41BB-AF53-D26E850C4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9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1520" y="188640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組　織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の　概　要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588224" y="826307"/>
            <a:ext cx="208823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常勤役員　　　　　　　 ○○名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従業員　　　　　　　　　○○名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旅行</a:t>
            </a:r>
            <a:r>
              <a:rPr lang="ja-JP" altLang="en-US" sz="1200" dirty="0" smtClean="0">
                <a:solidFill>
                  <a:schemeClr val="tx1"/>
                </a:solidFill>
              </a:rPr>
              <a:t>部門従業員　　　○○名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07904" y="980728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代表取締役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31940" y="1556792"/>
            <a:ext cx="115212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鹿児島　太郎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552" y="2682838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</a:t>
            </a:r>
            <a:r>
              <a:rPr lang="ja-JP" altLang="en-US" dirty="0">
                <a:solidFill>
                  <a:schemeClr val="tx1"/>
                </a:solidFill>
              </a:rPr>
              <a:t>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99792" y="2689151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</a:t>
            </a:r>
            <a:r>
              <a:rPr lang="ja-JP" altLang="en-US" dirty="0">
                <a:solidFill>
                  <a:schemeClr val="tx1"/>
                </a:solidFill>
              </a:rPr>
              <a:t>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94970" y="2672408"/>
            <a:ext cx="1800200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旅行事業</a:t>
            </a:r>
            <a:r>
              <a:rPr lang="ja-JP" altLang="en-US" dirty="0">
                <a:solidFill>
                  <a:schemeClr val="tx1"/>
                </a:solidFill>
              </a:rPr>
              <a:t>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36207" y="4319786"/>
            <a:ext cx="1584176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旅行事業</a:t>
            </a:r>
            <a:r>
              <a:rPr kumimoji="1" lang="ja-JP" altLang="en-US" dirty="0" smtClean="0">
                <a:solidFill>
                  <a:schemeClr val="tx1"/>
                </a:solidFill>
              </a:rPr>
              <a:t>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164288" y="4303018"/>
            <a:ext cx="1584176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○○営業所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>
            <a:off x="4608004" y="188082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439652" y="2286794"/>
            <a:ext cx="535541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439652" y="228679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599892" y="2295110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795070" y="2276872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4788024" y="2078850"/>
            <a:ext cx="4176464" cy="451850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894970" y="3186894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部長　鹿児島　花子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65398" y="3193207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31207" y="3193207"/>
            <a:ext cx="173737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6792974" y="3510930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728295" y="3906974"/>
            <a:ext cx="22280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728295" y="390697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956376" y="3906974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611560" y="5517232"/>
            <a:ext cx="3744416" cy="7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印は選任した旅行業務取扱管理者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＊印は総合旅行業務取扱管理者の有資格者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◎印は国内旅行業務取扱管理者の有資格者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94473" y="4823842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＊課長　鹿児島　次郎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48264" y="4807074"/>
            <a:ext cx="1876797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◎所長　鹿児島　三郎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5750265" y="514787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950621" y="5121188"/>
            <a:ext cx="0" cy="3960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805908" y="5780431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004353" y="5806518"/>
            <a:ext cx="190404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○○　○○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（○○名）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012160" y="1759124"/>
            <a:ext cx="1728192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（旅行</a:t>
            </a:r>
            <a:r>
              <a:rPr lang="ja-JP" altLang="en-US" sz="1200" dirty="0" smtClean="0">
                <a:solidFill>
                  <a:schemeClr val="tx1"/>
                </a:solidFill>
              </a:rPr>
              <a:t>業務取扱部門）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4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鹿児島県</dc:creator>
  <cp:lastModifiedBy>鹿児島県</cp:lastModifiedBy>
  <cp:revision>3</cp:revision>
  <dcterms:created xsi:type="dcterms:W3CDTF">2018-01-26T04:35:37Z</dcterms:created>
  <dcterms:modified xsi:type="dcterms:W3CDTF">2018-01-26T05:04:38Z</dcterms:modified>
</cp:coreProperties>
</file>