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03C78-2801-4930-B21A-1DCCAD14D2D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FA62B-2B0F-413F-A003-D88744775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11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AFA62B-2B0F-413F-A003-D88744775BA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37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82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5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76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89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67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95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32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17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30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1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04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FFD66-C0A0-4D09-8D13-A3B6FCF23087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75ACA-7CBA-41ED-8CDD-FC8DEC9AF6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35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4A1AEC6-C6DA-4E50-9C1D-877ABFAB59C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808" y="1376078"/>
            <a:ext cx="5621605" cy="392659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EF49463-7A59-4304-907E-83E2CD071E1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896" y="5795846"/>
            <a:ext cx="5553517" cy="392659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CD7296-C758-43D5-AB5D-6969B8B3EF8B}"/>
              </a:ext>
            </a:extLst>
          </p:cNvPr>
          <p:cNvSpPr txBox="1"/>
          <p:nvPr/>
        </p:nvSpPr>
        <p:spPr>
          <a:xfrm>
            <a:off x="143221" y="882903"/>
            <a:ext cx="6041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１．既存のリーフレット（</a:t>
            </a:r>
            <a:r>
              <a:rPr kumimoji="1" lang="en-US" altLang="ja-JP" sz="1600" dirty="0"/>
              <a:t>H29</a:t>
            </a:r>
            <a:r>
              <a:rPr kumimoji="1" lang="ja-JP" altLang="en-US" sz="1600" dirty="0"/>
              <a:t>年度作成）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628B0A-C301-4D80-9846-4E53CD056F89}"/>
              </a:ext>
            </a:extLst>
          </p:cNvPr>
          <p:cNvSpPr txBox="1"/>
          <p:nvPr/>
        </p:nvSpPr>
        <p:spPr>
          <a:xfrm>
            <a:off x="5270500" y="183561"/>
            <a:ext cx="1460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その他 資料</a:t>
            </a:r>
          </a:p>
        </p:txBody>
      </p:sp>
    </p:spTree>
    <p:extLst>
      <p:ext uri="{BB962C8B-B14F-4D97-AF65-F5344CB8AC3E}">
        <p14:creationId xmlns:p14="http://schemas.microsoft.com/office/powerpoint/2010/main" val="337660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74F286-23BA-4981-8365-AF64B38DD866}"/>
              </a:ext>
            </a:extLst>
          </p:cNvPr>
          <p:cNvSpPr txBox="1"/>
          <p:nvPr/>
        </p:nvSpPr>
        <p:spPr>
          <a:xfrm>
            <a:off x="169108" y="1965781"/>
            <a:ext cx="6041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３．令和７年度森林・林業施策の概要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708A2B-17BD-42AD-B3D8-252265AEE8AB}"/>
              </a:ext>
            </a:extLst>
          </p:cNvPr>
          <p:cNvSpPr txBox="1"/>
          <p:nvPr/>
        </p:nvSpPr>
        <p:spPr>
          <a:xfrm>
            <a:off x="360779" y="2335113"/>
            <a:ext cx="450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・県ＨＰ掲載箇所</a:t>
            </a:r>
            <a:endParaRPr kumimoji="1" lang="en-US" altLang="ja-JP" sz="1200" dirty="0"/>
          </a:p>
          <a:p>
            <a:r>
              <a:rPr kumimoji="1" lang="ja-JP" altLang="en-US" sz="1200" dirty="0"/>
              <a:t>　ホーム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産業・労働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林業・水産業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林業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森林・林業振興　</a:t>
            </a:r>
            <a:endParaRPr kumimoji="1" lang="en-US" altLang="ja-JP" sz="1200" dirty="0"/>
          </a:p>
          <a:p>
            <a:r>
              <a:rPr kumimoji="1" lang="ja-JP" altLang="en-US" sz="1200" dirty="0"/>
              <a:t>　施策の概要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令和</a:t>
            </a:r>
            <a:r>
              <a:rPr kumimoji="1" lang="en-US" altLang="ja-JP" sz="1200" dirty="0"/>
              <a:t>7</a:t>
            </a:r>
            <a:r>
              <a:rPr kumimoji="1" lang="ja-JP" altLang="en-US" sz="1200" dirty="0"/>
              <a:t>年度森林・林業振興施策の概要</a:t>
            </a:r>
            <a:endParaRPr kumimoji="1" lang="en-US" altLang="ja-JP" sz="12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B8B3DE6-26F4-4C54-BCE7-755AA23DCB6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1620" y="2297915"/>
            <a:ext cx="720725" cy="72072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2D3442-9B0D-4C72-A250-BF1D04898D31}"/>
              </a:ext>
            </a:extLst>
          </p:cNvPr>
          <p:cNvSpPr/>
          <p:nvPr/>
        </p:nvSpPr>
        <p:spPr>
          <a:xfrm>
            <a:off x="169108" y="3637640"/>
            <a:ext cx="6248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４．鹿児島県みんなの森づくり県民税構想</a:t>
            </a:r>
            <a:r>
              <a:rPr lang="en-US" altLang="ja-JP" sz="1600" dirty="0"/>
              <a:t>〔</a:t>
            </a:r>
            <a:r>
              <a:rPr lang="ja-JP" altLang="en-US" sz="1600" dirty="0"/>
              <a:t>第</a:t>
            </a:r>
            <a:r>
              <a:rPr lang="en-US" altLang="ja-JP" sz="1600" dirty="0"/>
              <a:t>5</a:t>
            </a:r>
            <a:r>
              <a:rPr lang="ja-JP" altLang="en-US" sz="1600" dirty="0"/>
              <a:t>期</a:t>
            </a:r>
            <a:r>
              <a:rPr lang="en-US" altLang="ja-JP" sz="1600" dirty="0"/>
              <a:t>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7A7A090-DE18-4543-99E5-EE7BFBD3D200}"/>
              </a:ext>
            </a:extLst>
          </p:cNvPr>
          <p:cNvSpPr txBox="1"/>
          <p:nvPr/>
        </p:nvSpPr>
        <p:spPr>
          <a:xfrm>
            <a:off x="360779" y="5620640"/>
            <a:ext cx="4858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・県ＨＰ掲載箇所</a:t>
            </a:r>
            <a:endParaRPr kumimoji="1" lang="en-US" altLang="ja-JP" sz="1200" dirty="0"/>
          </a:p>
          <a:p>
            <a:r>
              <a:rPr kumimoji="1" lang="ja-JP" altLang="en-US" sz="1200" dirty="0"/>
              <a:t>　ホーム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産業・労働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林業・水産業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みんなの森づくり県民税</a:t>
            </a:r>
            <a:endParaRPr kumimoji="1" lang="en-US" altLang="ja-JP" sz="1200" dirty="0"/>
          </a:p>
          <a:p>
            <a:r>
              <a:rPr kumimoji="1" lang="ja-JP" altLang="en-US" sz="1200" dirty="0"/>
              <a:t>　 </a:t>
            </a:r>
            <a:r>
              <a:rPr kumimoji="1" lang="en-US" altLang="ja-JP" sz="1200" dirty="0"/>
              <a:t>&gt;  </a:t>
            </a:r>
            <a:r>
              <a:rPr kumimoji="1" lang="ja-JP" altLang="en-US" sz="1200" dirty="0"/>
              <a:t>鹿児島県みんなの森づくり県民税関係事業補助金交付要綱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A489164-474B-47BE-A37D-1AE24A0A4FF5}"/>
              </a:ext>
            </a:extLst>
          </p:cNvPr>
          <p:cNvSpPr/>
          <p:nvPr/>
        </p:nvSpPr>
        <p:spPr>
          <a:xfrm>
            <a:off x="169108" y="302410"/>
            <a:ext cx="6248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２．既存のポスター，シンボルマーク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9A8D7B0-9C27-4FFB-8B99-A198FAD246BB}"/>
              </a:ext>
            </a:extLst>
          </p:cNvPr>
          <p:cNvSpPr txBox="1"/>
          <p:nvPr/>
        </p:nvSpPr>
        <p:spPr>
          <a:xfrm>
            <a:off x="360779" y="643989"/>
            <a:ext cx="451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・県ＨＰ掲載箇所</a:t>
            </a:r>
            <a:endParaRPr kumimoji="1" lang="en-US" altLang="ja-JP" sz="1200" dirty="0"/>
          </a:p>
          <a:p>
            <a:r>
              <a:rPr kumimoji="1" lang="ja-JP" altLang="en-US" sz="1200" dirty="0"/>
              <a:t>　ホーム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産業・労働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林業・水産業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みんなの森づくり県民　</a:t>
            </a:r>
            <a:endParaRPr kumimoji="1" lang="en-US" altLang="ja-JP" sz="1200" dirty="0"/>
          </a:p>
          <a:p>
            <a:r>
              <a:rPr kumimoji="1" lang="ja-JP" altLang="en-US" sz="1200" dirty="0"/>
              <a:t>　税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みんなの森づくり県民税の広報活動</a:t>
            </a:r>
            <a:endParaRPr kumimoji="1" lang="en-US" altLang="ja-JP" sz="12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6C19618-617E-4A1C-B7F3-6034891E08BE}"/>
              </a:ext>
            </a:extLst>
          </p:cNvPr>
          <p:cNvSpPr/>
          <p:nvPr/>
        </p:nvSpPr>
        <p:spPr>
          <a:xfrm>
            <a:off x="169108" y="6972870"/>
            <a:ext cx="6248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６．みんなの森づくり県民税のあらまし</a:t>
            </a:r>
            <a:endParaRPr lang="en-US" altLang="ja-JP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4498A3A-45AE-4077-BE44-EF1939359C4B}"/>
              </a:ext>
            </a:extLst>
          </p:cNvPr>
          <p:cNvSpPr txBox="1"/>
          <p:nvPr/>
        </p:nvSpPr>
        <p:spPr>
          <a:xfrm>
            <a:off x="360779" y="7403686"/>
            <a:ext cx="4715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・県ＨＰ掲載箇所</a:t>
            </a:r>
            <a:endParaRPr kumimoji="1" lang="en-US" altLang="ja-JP" sz="1200" dirty="0"/>
          </a:p>
          <a:p>
            <a:r>
              <a:rPr kumimoji="1" lang="ja-JP" altLang="en-US" sz="1200" dirty="0"/>
              <a:t>　ホーム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くらし・環境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税金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みんなの森づくり県民税と産業</a:t>
            </a:r>
            <a:endParaRPr kumimoji="1" lang="en-US" altLang="ja-JP" sz="1200" dirty="0"/>
          </a:p>
          <a:p>
            <a:r>
              <a:rPr kumimoji="1" lang="ja-JP" altLang="en-US" sz="1200" dirty="0"/>
              <a:t>　廃棄物税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みんなの森づくり県民税 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EA2BD2E-4AF1-4FC0-BA46-3F17ACC0C9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1620" y="7340165"/>
            <a:ext cx="742950" cy="742950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8D42546-0D0B-403B-B274-7EDAB4F64EAA}"/>
              </a:ext>
            </a:extLst>
          </p:cNvPr>
          <p:cNvSpPr/>
          <p:nvPr/>
        </p:nvSpPr>
        <p:spPr>
          <a:xfrm>
            <a:off x="169108" y="5123726"/>
            <a:ext cx="6248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５．みんなの森づくり県民税関係事業補助金交付要綱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94AF39-CB8D-4E07-83FD-8E00EE69794F}"/>
              </a:ext>
            </a:extLst>
          </p:cNvPr>
          <p:cNvSpPr txBox="1"/>
          <p:nvPr/>
        </p:nvSpPr>
        <p:spPr>
          <a:xfrm>
            <a:off x="360779" y="4004154"/>
            <a:ext cx="450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・県ＨＰ掲載箇所</a:t>
            </a:r>
            <a:endParaRPr kumimoji="1" lang="en-US" altLang="ja-JP" sz="1200" dirty="0"/>
          </a:p>
          <a:p>
            <a:r>
              <a:rPr kumimoji="1" lang="ja-JP" altLang="en-US" sz="1200" dirty="0"/>
              <a:t>　ホーム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産業・労働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林業・水産業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みんなの森づくり県民　</a:t>
            </a:r>
            <a:endParaRPr kumimoji="1" lang="en-US" altLang="ja-JP" sz="1200" dirty="0"/>
          </a:p>
          <a:p>
            <a:r>
              <a:rPr kumimoji="1" lang="ja-JP" altLang="en-US" sz="1200" dirty="0"/>
              <a:t>　税 </a:t>
            </a:r>
            <a:r>
              <a:rPr kumimoji="1" lang="en-US" altLang="ja-JP" sz="1200" dirty="0"/>
              <a:t>&gt; </a:t>
            </a:r>
            <a:r>
              <a:rPr kumimoji="1" lang="ja-JP" altLang="en-US" sz="1200" dirty="0"/>
              <a:t>第</a:t>
            </a:r>
            <a:r>
              <a:rPr kumimoji="1" lang="en-US" altLang="ja-JP" sz="1200" dirty="0"/>
              <a:t>5</a:t>
            </a:r>
            <a:r>
              <a:rPr kumimoji="1" lang="ja-JP" altLang="en-US" sz="1200" dirty="0"/>
              <a:t>期（令和</a:t>
            </a:r>
            <a:r>
              <a:rPr kumimoji="1" lang="en-US" altLang="ja-JP" sz="1200" dirty="0"/>
              <a:t>7</a:t>
            </a:r>
            <a:r>
              <a:rPr kumimoji="1" lang="ja-JP" altLang="en-US" sz="1200" dirty="0"/>
              <a:t>年度～令和</a:t>
            </a:r>
            <a:r>
              <a:rPr kumimoji="1" lang="en-US" altLang="ja-JP" sz="1200" dirty="0"/>
              <a:t>11</a:t>
            </a:r>
            <a:r>
              <a:rPr kumimoji="1" lang="ja-JP" altLang="en-US" sz="1200" dirty="0"/>
              <a:t>年度）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A70CEA9D-A810-4A3C-BAC3-33D1BF35556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1620" y="3969357"/>
            <a:ext cx="765176" cy="765176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ACFC0C80-6343-4B15-A433-B2A7C71F5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1620" y="5296089"/>
            <a:ext cx="784433" cy="78443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838C1D0-F619-435F-8730-EF99EB0318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1619" y="701745"/>
            <a:ext cx="720725" cy="72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12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236</Words>
  <Application>Microsoft Office PowerPoint</Application>
  <PresentationFormat>A4 210 x 297 mm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内村 慶彦</dc:creator>
  <cp:lastModifiedBy>内村 慶彦</cp:lastModifiedBy>
  <cp:revision>34</cp:revision>
  <cp:lastPrinted>2025-05-14T07:40:44Z</cp:lastPrinted>
  <dcterms:created xsi:type="dcterms:W3CDTF">2025-05-03T01:41:14Z</dcterms:created>
  <dcterms:modified xsi:type="dcterms:W3CDTF">2025-05-14T07:46:50Z</dcterms:modified>
</cp:coreProperties>
</file>